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0" r:id="rId2"/>
    <p:sldMasterId id="2147483713" r:id="rId3"/>
    <p:sldMasterId id="2147483735" r:id="rId4"/>
    <p:sldMasterId id="2147483755" r:id="rId5"/>
    <p:sldMasterId id="2147483774" r:id="rId6"/>
    <p:sldMasterId id="2147483808" r:id="rId7"/>
    <p:sldMasterId id="2147483825" r:id="rId8"/>
    <p:sldMasterId id="2147483843" r:id="rId9"/>
    <p:sldMasterId id="2147483848" r:id="rId10"/>
    <p:sldMasterId id="2147483854" r:id="rId11"/>
    <p:sldMasterId id="2147483860" r:id="rId12"/>
    <p:sldMasterId id="2147483863" r:id="rId13"/>
  </p:sldMasterIdLst>
  <p:notesMasterIdLst>
    <p:notesMasterId r:id="rId18"/>
  </p:notesMasterIdLst>
  <p:handoutMasterIdLst>
    <p:handoutMasterId r:id="rId19"/>
  </p:handoutMasterIdLst>
  <p:sldIdLst>
    <p:sldId id="814" r:id="rId14"/>
    <p:sldId id="782" r:id="rId15"/>
    <p:sldId id="783" r:id="rId16"/>
    <p:sldId id="784" r:id="rId17"/>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Slivensky" initials="SS" lastIdx="1" clrIdx="0">
    <p:extLst>
      <p:ext uri="{19B8F6BF-5375-455C-9EA6-DF929625EA0E}">
        <p15:presenceInfo xmlns:p15="http://schemas.microsoft.com/office/powerpoint/2012/main" userId="S-1-5-21-33062322-1650967225-3478506067-1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D4"/>
    <a:srgbClr val="181618"/>
    <a:srgbClr val="BF0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2221" autoAdjust="0"/>
  </p:normalViewPr>
  <p:slideViewPr>
    <p:cSldViewPr>
      <p:cViewPr varScale="1">
        <p:scale>
          <a:sx n="76" d="100"/>
          <a:sy n="76" d="100"/>
        </p:scale>
        <p:origin x="108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94"/>
    </p:cViewPr>
  </p:sorterViewPr>
  <p:notesViewPr>
    <p:cSldViewPr>
      <p:cViewPr varScale="1">
        <p:scale>
          <a:sx n="60" d="100"/>
          <a:sy n="60" d="100"/>
        </p:scale>
        <p:origin x="320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1" y="0"/>
            <a:ext cx="2889250" cy="498008"/>
          </a:xfrm>
          <a:prstGeom prst="rect">
            <a:avLst/>
          </a:prstGeom>
        </p:spPr>
        <p:txBody>
          <a:bodyPr vert="horz" lIns="91440" tIns="45720" rIns="91440" bIns="45720" rtlCol="0"/>
          <a:lstStyle>
            <a:lvl1pPr algn="r">
              <a:defRPr sz="1200"/>
            </a:lvl1pPr>
          </a:lstStyle>
          <a:p>
            <a:fld id="{EF193E2C-5BD7-4561-80E7-8D6150CA8F85}" type="datetimeFigureOut">
              <a:rPr lang="en-GB" smtClean="0"/>
              <a:pPr/>
              <a:t>14/01/2019</a:t>
            </a:fld>
            <a:endParaRPr lang="en-GB"/>
          </a:p>
        </p:txBody>
      </p:sp>
      <p:sp>
        <p:nvSpPr>
          <p:cNvPr id="4" name="Footer Placeholder 3"/>
          <p:cNvSpPr>
            <a:spLocks noGrp="1"/>
          </p:cNvSpPr>
          <p:nvPr>
            <p:ph type="ftr" sz="quarter" idx="2"/>
          </p:nvPr>
        </p:nvSpPr>
        <p:spPr>
          <a:xfrm>
            <a:off x="1" y="9428630"/>
            <a:ext cx="2889250"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1" y="9428630"/>
            <a:ext cx="2889250" cy="498008"/>
          </a:xfrm>
          <a:prstGeom prst="rect">
            <a:avLst/>
          </a:prstGeom>
        </p:spPr>
        <p:txBody>
          <a:bodyPr vert="horz" lIns="91440" tIns="45720" rIns="91440" bIns="45720" rtlCol="0" anchor="b"/>
          <a:lstStyle>
            <a:lvl1pPr algn="r">
              <a:defRPr sz="1200"/>
            </a:lvl1pPr>
          </a:lstStyle>
          <a:p>
            <a:fld id="{B76B25B0-C9D9-4984-8108-1C916B1C3DEC}" type="slidenum">
              <a:rPr lang="en-GB" smtClean="0"/>
              <a:pPr/>
              <a:t>‹#›</a:t>
            </a:fld>
            <a:endParaRPr lang="en-GB"/>
          </a:p>
        </p:txBody>
      </p:sp>
    </p:spTree>
    <p:extLst>
      <p:ext uri="{BB962C8B-B14F-4D97-AF65-F5344CB8AC3E}">
        <p14:creationId xmlns:p14="http://schemas.microsoft.com/office/powerpoint/2010/main" val="675205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6332"/>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777607" y="3"/>
            <a:ext cx="2889938" cy="496332"/>
          </a:xfrm>
          <a:prstGeom prst="rect">
            <a:avLst/>
          </a:prstGeom>
        </p:spPr>
        <p:txBody>
          <a:bodyPr vert="horz" lIns="91440" tIns="45720" rIns="91440" bIns="45720" rtlCol="0"/>
          <a:lstStyle>
            <a:lvl1pPr algn="r">
              <a:defRPr sz="1200"/>
            </a:lvl1pPr>
          </a:lstStyle>
          <a:p>
            <a:fld id="{F6076B8C-F011-4CED-99C8-6CB0FC7D3800}" type="datetimeFigureOut">
              <a:rPr lang="de-AT" smtClean="0"/>
              <a:pPr/>
              <a:t>14.01.2019</a:t>
            </a:fld>
            <a:endParaRPr lang="de-AT"/>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9428586"/>
            <a:ext cx="2889938" cy="496332"/>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777607" y="9428586"/>
            <a:ext cx="2889938" cy="496332"/>
          </a:xfrm>
          <a:prstGeom prst="rect">
            <a:avLst/>
          </a:prstGeom>
        </p:spPr>
        <p:txBody>
          <a:bodyPr vert="horz" lIns="91440" tIns="45720" rIns="91440" bIns="45720" rtlCol="0" anchor="b"/>
          <a:lstStyle>
            <a:lvl1pPr algn="r">
              <a:defRPr sz="1200"/>
            </a:lvl1pPr>
          </a:lstStyle>
          <a:p>
            <a:fld id="{4AD43F55-105D-40B0-8323-259B875DF15E}" type="slidenum">
              <a:rPr lang="de-AT" smtClean="0"/>
              <a:pPr/>
              <a:t>‹#›</a:t>
            </a:fld>
            <a:endParaRPr lang="de-AT"/>
          </a:p>
        </p:txBody>
      </p:sp>
    </p:spTree>
    <p:extLst>
      <p:ext uri="{BB962C8B-B14F-4D97-AF65-F5344CB8AC3E}">
        <p14:creationId xmlns:p14="http://schemas.microsoft.com/office/powerpoint/2010/main" val="409349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D43F55-105D-40B0-8323-259B875DF15E}" type="slidenum">
              <a:rPr lang="de-AT" smtClean="0"/>
              <a:pPr/>
              <a:t>2</a:t>
            </a:fld>
            <a:endParaRPr lang="de-AT"/>
          </a:p>
        </p:txBody>
      </p:sp>
    </p:spTree>
    <p:extLst>
      <p:ext uri="{BB962C8B-B14F-4D97-AF65-F5344CB8AC3E}">
        <p14:creationId xmlns:p14="http://schemas.microsoft.com/office/powerpoint/2010/main" val="68126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D43F55-105D-40B0-8323-259B875DF15E}" type="slidenum">
              <a:rPr lang="de-AT" smtClean="0"/>
              <a:pPr/>
              <a:t>3</a:t>
            </a:fld>
            <a:endParaRPr lang="de-AT"/>
          </a:p>
        </p:txBody>
      </p:sp>
    </p:spTree>
    <p:extLst>
      <p:ext uri="{BB962C8B-B14F-4D97-AF65-F5344CB8AC3E}">
        <p14:creationId xmlns:p14="http://schemas.microsoft.com/office/powerpoint/2010/main" val="65342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a:t>
            </a:r>
            <a:r>
              <a:rPr lang="fr-FR" sz="1200" kern="1200" baseline="0" dirty="0">
                <a:solidFill>
                  <a:schemeClr val="tx1"/>
                </a:solidFill>
                <a:effectLst/>
                <a:latin typeface="+mn-lt"/>
                <a:ea typeface="+mn-ea"/>
                <a:cs typeface="+mn-cs"/>
              </a:rPr>
              <a:t> appuie sur des </a:t>
            </a:r>
            <a:r>
              <a:rPr lang="fr-FR" sz="1200" kern="1200" dirty="0">
                <a:solidFill>
                  <a:schemeClr val="tx1"/>
                </a:solidFill>
                <a:effectLst/>
                <a:latin typeface="+mn-lt"/>
                <a:ea typeface="+mn-ea"/>
                <a:cs typeface="+mn-cs"/>
              </a:rPr>
              <a:t>processus démocratiques de dialogue et de négociation sont au cœur de l’approche du CELV</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AD43F55-105D-40B0-8323-259B875DF15E}" type="slidenum">
              <a:rPr lang="de-AT" smtClean="0"/>
              <a:pPr/>
              <a:t>4</a:t>
            </a:fld>
            <a:endParaRPr lang="de-AT"/>
          </a:p>
        </p:txBody>
      </p:sp>
    </p:spTree>
    <p:extLst>
      <p:ext uri="{BB962C8B-B14F-4D97-AF65-F5344CB8AC3E}">
        <p14:creationId xmlns:p14="http://schemas.microsoft.com/office/powerpoint/2010/main" val="304575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609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91512" cy="792163"/>
          </a:xfrm>
          <a:prstGeom prst="rect">
            <a:avLst/>
          </a:prstGeom>
        </p:spPr>
        <p:txBody>
          <a:body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endParaRPr lang="de-DE"/>
          </a:p>
        </p:txBody>
      </p:sp>
      <p:sp>
        <p:nvSpPr>
          <p:cNvPr id="4" name="Rectangle 5"/>
          <p:cNvSpPr>
            <a:spLocks noGrp="1" noChangeArrowheads="1"/>
          </p:cNvSpPr>
          <p:nvPr>
            <p:ph type="ftr" sz="quarter" idx="11"/>
          </p:nvPr>
        </p:nvSpPr>
        <p:spPr/>
        <p:txBody>
          <a:bodyPr/>
          <a:lstStyle>
            <a:lvl1pPr fontAlgn="auto">
              <a:spcAft>
                <a:spcPts val="0"/>
              </a:spcAft>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vl1pPr>
          </a:lstStyle>
          <a:p>
            <a:fld id="{2BF1C722-7FA6-4C74-A9B2-1123934E7F09}" type="slidenum">
              <a:rPr lang="de-DE" altLang="de-DE"/>
              <a:pPr/>
              <a:t>‹#›</a:t>
            </a:fld>
            <a:endParaRPr lang="de-DE" altLang="de-DE"/>
          </a:p>
        </p:txBody>
      </p:sp>
    </p:spTree>
    <p:extLst>
      <p:ext uri="{BB962C8B-B14F-4D97-AF65-F5344CB8AC3E}">
        <p14:creationId xmlns:p14="http://schemas.microsoft.com/office/powerpoint/2010/main" val="262060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91512" cy="7921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46C177E-CDB5-4965-8E9D-3A103F9159FB}" type="datetimeFigureOut">
              <a:rPr lang="en-US"/>
              <a:pPr>
                <a:defRPr/>
              </a:pPr>
              <a:t>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08AEFD-330F-4FB2-83F9-544C09C29DD6}" type="slidenum">
              <a:rPr lang="en-US" altLang="de-DE"/>
              <a:pPr/>
              <a:t>‹#›</a:t>
            </a:fld>
            <a:endParaRPr lang="en-US" altLang="de-DE"/>
          </a:p>
        </p:txBody>
      </p:sp>
    </p:spTree>
    <p:extLst>
      <p:ext uri="{BB962C8B-B14F-4D97-AF65-F5344CB8AC3E}">
        <p14:creationId xmlns:p14="http://schemas.microsoft.com/office/powerpoint/2010/main" val="102361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2362200"/>
            <a:ext cx="3810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3810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653CB644-3688-4302-9D43-0994DA4C6455}" type="slidenum">
              <a:rPr lang="de-DE" altLang="de-DE"/>
              <a:pPr/>
              <a:t>‹#›</a:t>
            </a:fld>
            <a:endParaRPr lang="de-DE" altLang="de-DE"/>
          </a:p>
        </p:txBody>
      </p:sp>
    </p:spTree>
    <p:extLst>
      <p:ext uri="{BB962C8B-B14F-4D97-AF65-F5344CB8AC3E}">
        <p14:creationId xmlns:p14="http://schemas.microsoft.com/office/powerpoint/2010/main" val="67651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804216-2E7A-48FD-83A8-82754ED5D693}" type="datetimeFigureOut">
              <a:rPr lang="en-US"/>
              <a:pPr>
                <a:defRPr/>
              </a:pPr>
              <a:t>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2F15FE-106D-49B9-ACF4-FBF756A1DEBF}" type="slidenum">
              <a:rPr lang="en-US" altLang="de-DE"/>
              <a:pPr/>
              <a:t>‹#›</a:t>
            </a:fld>
            <a:endParaRPr lang="en-US" altLang="de-DE"/>
          </a:p>
        </p:txBody>
      </p:sp>
    </p:spTree>
    <p:extLst>
      <p:ext uri="{BB962C8B-B14F-4D97-AF65-F5344CB8AC3E}">
        <p14:creationId xmlns:p14="http://schemas.microsoft.com/office/powerpoint/2010/main" val="362153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33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637016-67AF-4C13-B70C-F7090EAAAC59}" type="datetimeFigureOut">
              <a:rPr lang="en-US">
                <a:solidFill>
                  <a:prstClr val="black">
                    <a:tint val="75000"/>
                  </a:prstClr>
                </a:solidFill>
              </a:rPr>
              <a:pPr>
                <a:def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320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55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23850" y="288625"/>
            <a:ext cx="7272486" cy="792000"/>
          </a:xfrm>
        </p:spPr>
        <p:txBody>
          <a:bodyPr/>
          <a:lstStyle/>
          <a:p>
            <a:r>
              <a:rPr lang="fr-CH"/>
              <a:t>Mastertitelformat bearbeiten</a:t>
            </a:r>
            <a:endParaRPr lang="de-DE"/>
          </a:p>
        </p:txBody>
      </p:sp>
      <p:sp>
        <p:nvSpPr>
          <p:cNvPr id="3" name="Inhaltsplatzhalter 2"/>
          <p:cNvSpPr>
            <a:spLocks noGrp="1"/>
          </p:cNvSpPr>
          <p:nvPr>
            <p:ph sz="half" idx="1"/>
          </p:nvPr>
        </p:nvSpPr>
        <p:spPr>
          <a:xfrm>
            <a:off x="323850" y="1600200"/>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dirty="0"/>
          </a:p>
        </p:txBody>
      </p:sp>
      <p:sp>
        <p:nvSpPr>
          <p:cNvPr id="4" name="Inhaltsplatzhalter 3"/>
          <p:cNvSpPr>
            <a:spLocks noGrp="1"/>
          </p:cNvSpPr>
          <p:nvPr>
            <p:ph sz="half" idx="2"/>
          </p:nvPr>
        </p:nvSpPr>
        <p:spPr>
          <a:xfrm>
            <a:off x="4781550" y="1600200"/>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a:p>
        </p:txBody>
      </p:sp>
      <p:sp>
        <p:nvSpPr>
          <p:cNvPr id="5" name="Datumsplatzhalter 4"/>
          <p:cNvSpPr>
            <a:spLocks noGrp="1"/>
          </p:cNvSpPr>
          <p:nvPr>
            <p:ph type="dt" sz="half" idx="10"/>
          </p:nvPr>
        </p:nvSpPr>
        <p:spPr>
          <a:xfrm>
            <a:off x="305989" y="6595099"/>
            <a:ext cx="702074" cy="215444"/>
          </a:xfrm>
          <a:prstGeom prst="rect">
            <a:avLst/>
          </a:prstGeom>
        </p:spPr>
        <p:txBody>
          <a:bodyPr/>
          <a:lstStyle/>
          <a:p>
            <a:fld id="{D7C3DB62-A089-4FA5-95A1-5A77C0697384}" type="datetime1">
              <a:rPr lang="de-DE">
                <a:solidFill>
                  <a:srgbClr val="666666"/>
                </a:solidFill>
              </a:rPr>
              <a:pPr/>
              <a:t>14.01.2019</a:t>
            </a:fld>
            <a:endParaRPr>
              <a:solidFill>
                <a:srgbClr val="666666"/>
              </a:solidFill>
            </a:endParaRPr>
          </a:p>
        </p:txBody>
      </p:sp>
      <p:sp>
        <p:nvSpPr>
          <p:cNvPr id="6" name="Fußzeilenplatzhalter 5"/>
          <p:cNvSpPr>
            <a:spLocks noGrp="1"/>
          </p:cNvSpPr>
          <p:nvPr>
            <p:ph type="ftr" sz="quarter" idx="11"/>
          </p:nvPr>
        </p:nvSpPr>
        <p:spPr>
          <a:xfrm>
            <a:off x="1008062" y="6595099"/>
            <a:ext cx="5544157" cy="215444"/>
          </a:xfrm>
          <a:prstGeom prst="rect">
            <a:avLst/>
          </a:prstGeom>
        </p:spPr>
        <p:txBody>
          <a:bodyPr/>
          <a:lstStyle/>
          <a:p>
            <a:endParaRPr>
              <a:solidFill>
                <a:srgbClr val="666666"/>
              </a:solidFill>
            </a:endParaRPr>
          </a:p>
        </p:txBody>
      </p:sp>
      <p:sp>
        <p:nvSpPr>
          <p:cNvPr id="7" name="Foliennummernplatzhalter 6"/>
          <p:cNvSpPr>
            <a:spLocks noGrp="1"/>
          </p:cNvSpPr>
          <p:nvPr>
            <p:ph type="sldNum" sz="quarter" idx="12"/>
          </p:nvPr>
        </p:nvSpPr>
        <p:spPr/>
        <p:txBody>
          <a:bodyPr/>
          <a:lstStyle/>
          <a:p>
            <a:fld id="{3794BAB9-C8B1-4192-A7D5-61F4677BDAA9}" type="slidenum">
              <a:rPr lang="de-DE" smtClean="0">
                <a:solidFill>
                  <a:srgbClr val="666666"/>
                </a:solidFill>
              </a:rPr>
              <a:pPr/>
              <a:t>‹#›</a:t>
            </a:fld>
            <a:endParaRPr lang="de-DE">
              <a:solidFill>
                <a:srgbClr val="666666"/>
              </a:solidFill>
            </a:endParaRPr>
          </a:p>
        </p:txBody>
      </p:sp>
    </p:spTree>
    <p:extLst>
      <p:ext uri="{BB962C8B-B14F-4D97-AF65-F5344CB8AC3E}">
        <p14:creationId xmlns:p14="http://schemas.microsoft.com/office/powerpoint/2010/main" val="102477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136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637016-67AF-4C13-B70C-F7090EAAAC59}" type="datetimeFigureOut">
              <a:rPr lang="en-US">
                <a:solidFill>
                  <a:prstClr val="black">
                    <a:tint val="75000"/>
                  </a:prstClr>
                </a:solidFill>
              </a:rPr>
              <a:pPr>
                <a:def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26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644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23850" y="288625"/>
            <a:ext cx="7272486" cy="792000"/>
          </a:xfrm>
        </p:spPr>
        <p:txBody>
          <a:bodyPr/>
          <a:lstStyle/>
          <a:p>
            <a:r>
              <a:rPr lang="fr-CH"/>
              <a:t>Mastertitelformat bearbeiten</a:t>
            </a:r>
            <a:endParaRPr lang="de-DE"/>
          </a:p>
        </p:txBody>
      </p:sp>
      <p:sp>
        <p:nvSpPr>
          <p:cNvPr id="3" name="Inhaltsplatzhalter 2"/>
          <p:cNvSpPr>
            <a:spLocks noGrp="1"/>
          </p:cNvSpPr>
          <p:nvPr>
            <p:ph sz="half" idx="1"/>
          </p:nvPr>
        </p:nvSpPr>
        <p:spPr>
          <a:xfrm>
            <a:off x="323850" y="1600200"/>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dirty="0"/>
          </a:p>
        </p:txBody>
      </p:sp>
      <p:sp>
        <p:nvSpPr>
          <p:cNvPr id="4" name="Inhaltsplatzhalter 3"/>
          <p:cNvSpPr>
            <a:spLocks noGrp="1"/>
          </p:cNvSpPr>
          <p:nvPr>
            <p:ph sz="half" idx="2"/>
          </p:nvPr>
        </p:nvSpPr>
        <p:spPr>
          <a:xfrm>
            <a:off x="4781550" y="1600200"/>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a:p>
        </p:txBody>
      </p:sp>
      <p:sp>
        <p:nvSpPr>
          <p:cNvPr id="5" name="Datumsplatzhalter 4"/>
          <p:cNvSpPr>
            <a:spLocks noGrp="1"/>
          </p:cNvSpPr>
          <p:nvPr>
            <p:ph type="dt" sz="half" idx="10"/>
          </p:nvPr>
        </p:nvSpPr>
        <p:spPr>
          <a:xfrm>
            <a:off x="305989" y="6595099"/>
            <a:ext cx="702074" cy="215444"/>
          </a:xfrm>
          <a:prstGeom prst="rect">
            <a:avLst/>
          </a:prstGeom>
        </p:spPr>
        <p:txBody>
          <a:bodyPr/>
          <a:lstStyle/>
          <a:p>
            <a:fld id="{D7C3DB62-A089-4FA5-95A1-5A77C0697384}" type="datetime1">
              <a:rPr lang="de-DE">
                <a:solidFill>
                  <a:srgbClr val="666666"/>
                </a:solidFill>
              </a:rPr>
              <a:pPr/>
              <a:t>14.01.2019</a:t>
            </a:fld>
            <a:endParaRPr>
              <a:solidFill>
                <a:srgbClr val="666666"/>
              </a:solidFill>
            </a:endParaRPr>
          </a:p>
        </p:txBody>
      </p:sp>
      <p:sp>
        <p:nvSpPr>
          <p:cNvPr id="6" name="Fußzeilenplatzhalter 5"/>
          <p:cNvSpPr>
            <a:spLocks noGrp="1"/>
          </p:cNvSpPr>
          <p:nvPr>
            <p:ph type="ftr" sz="quarter" idx="11"/>
          </p:nvPr>
        </p:nvSpPr>
        <p:spPr>
          <a:xfrm>
            <a:off x="1008062" y="6595099"/>
            <a:ext cx="5544157" cy="215444"/>
          </a:xfrm>
          <a:prstGeom prst="rect">
            <a:avLst/>
          </a:prstGeom>
        </p:spPr>
        <p:txBody>
          <a:bodyPr/>
          <a:lstStyle/>
          <a:p>
            <a:endParaRPr>
              <a:solidFill>
                <a:srgbClr val="666666"/>
              </a:solidFill>
            </a:endParaRPr>
          </a:p>
        </p:txBody>
      </p:sp>
      <p:sp>
        <p:nvSpPr>
          <p:cNvPr id="7" name="Foliennummernplatzhalter 6"/>
          <p:cNvSpPr>
            <a:spLocks noGrp="1"/>
          </p:cNvSpPr>
          <p:nvPr>
            <p:ph type="sldNum" sz="quarter" idx="12"/>
          </p:nvPr>
        </p:nvSpPr>
        <p:spPr/>
        <p:txBody>
          <a:bodyPr/>
          <a:lstStyle/>
          <a:p>
            <a:fld id="{3794BAB9-C8B1-4192-A7D5-61F4677BDAA9}" type="slidenum">
              <a:rPr lang="de-DE" smtClean="0">
                <a:solidFill>
                  <a:srgbClr val="666666"/>
                </a:solidFill>
              </a:rPr>
              <a:pPr/>
              <a:t>‹#›</a:t>
            </a:fld>
            <a:endParaRPr lang="de-DE">
              <a:solidFill>
                <a:srgbClr val="666666"/>
              </a:solidFill>
            </a:endParaRPr>
          </a:p>
        </p:txBody>
      </p:sp>
    </p:spTree>
    <p:extLst>
      <p:ext uri="{BB962C8B-B14F-4D97-AF65-F5344CB8AC3E}">
        <p14:creationId xmlns:p14="http://schemas.microsoft.com/office/powerpoint/2010/main" val="2719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140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637016-67AF-4C13-B70C-F7090EAAAC59}" type="datetimeFigureOut">
              <a:rPr lang="en-US">
                <a:solidFill>
                  <a:prstClr val="black">
                    <a:tint val="75000"/>
                  </a:prstClr>
                </a:solidFill>
              </a:rPr>
              <a:pPr>
                <a:def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01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15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63AA6EB2-7B9C-4654-ABCE-9899C9B00505}" type="datetimeFigureOut">
              <a:rPr lang="de-DE" smtClean="0">
                <a:solidFill>
                  <a:prstClr val="black">
                    <a:tint val="75000"/>
                  </a:prstClr>
                </a:solidFill>
              </a:rPr>
              <a:pPr/>
              <a:t>14.01.2019</a:t>
            </a:fld>
            <a:endParaRPr lang="de-DE">
              <a:solidFill>
                <a:prstClr val="black">
                  <a:tint val="75000"/>
                </a:prstClr>
              </a:solidFill>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E0B4B597-05C1-4375-9327-25A0B26FFC7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22174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28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p>
            <a:r>
              <a:rPr lang="en-US" dirty="0"/>
              <a:t>Click to edit Master title style</a:t>
            </a:r>
          </a:p>
        </p:txBody>
      </p:sp>
      <p:sp>
        <p:nvSpPr>
          <p:cNvPr id="3" name="Content Placeholder 2"/>
          <p:cNvSpPr>
            <a:spLocks noGrp="1"/>
          </p:cNvSpPr>
          <p:nvPr>
            <p:ph idx="1"/>
          </p:nvPr>
        </p:nvSpPr>
        <p:spPr>
          <a:xfrm>
            <a:off x="395289" y="1556794"/>
            <a:ext cx="8291512" cy="41044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243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092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1280741"/>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0039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61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61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61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6A5ACC06-80A5-49DA-967D-E0C3A2A3D4F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9844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86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486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521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804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5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1"/>
            <a:ext cx="5111750" cy="546020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29815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7221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44478"/>
            <a:ext cx="5486400" cy="31677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682"/>
            <a:ext cx="9144000" cy="5048473"/>
          </a:xfrm>
          <a:prstGeom prst="rect">
            <a:avLst/>
          </a:prstGeom>
        </p:spPr>
      </p:pic>
      <p:sp>
        <p:nvSpPr>
          <p:cNvPr id="6" name="TextBox 5"/>
          <p:cNvSpPr txBox="1"/>
          <p:nvPr userDrawn="1"/>
        </p:nvSpPr>
        <p:spPr>
          <a:xfrm>
            <a:off x="539553" y="44626"/>
            <a:ext cx="8496944" cy="461665"/>
          </a:xfrm>
          <a:prstGeom prst="rect">
            <a:avLst/>
          </a:prstGeom>
          <a:noFill/>
        </p:spPr>
        <p:txBody>
          <a:bodyPr wrap="square" rtlCol="0">
            <a:spAutoFit/>
          </a:bodyPr>
          <a:lstStyle/>
          <a:p>
            <a:pPr fontAlgn="auto">
              <a:spcBef>
                <a:spcPts val="0"/>
              </a:spcBef>
              <a:spcAft>
                <a:spcPts val="0"/>
              </a:spcAft>
            </a:pPr>
            <a:endParaRPr lang="de-AT" sz="600" dirty="0">
              <a:solidFill>
                <a:srgbClr val="000000"/>
              </a:solidFill>
              <a:latin typeface="Century Gothic" panose="020B0502020202020204" pitchFamily="34" charset="0"/>
            </a:endParaRPr>
          </a:p>
          <a:p>
            <a:pPr algn="ctr" fontAlgn="auto">
              <a:spcBef>
                <a:spcPts val="0"/>
              </a:spcBef>
              <a:spcAft>
                <a:spcPts val="0"/>
              </a:spcAft>
            </a:pPr>
            <a:r>
              <a:rPr lang="de-AT" sz="1800" dirty="0">
                <a:solidFill>
                  <a:prstClr val="white">
                    <a:lumMod val="50000"/>
                  </a:prstClr>
                </a:solidFill>
                <a:latin typeface="Century Gothic" panose="020B0502020202020204" pitchFamily="34" charset="0"/>
              </a:rPr>
              <a:t> Call for </a:t>
            </a:r>
            <a:r>
              <a:rPr lang="de-AT" sz="1800" dirty="0" err="1">
                <a:solidFill>
                  <a:prstClr val="white">
                    <a:lumMod val="50000"/>
                  </a:prstClr>
                </a:solidFill>
                <a:latin typeface="Century Gothic" panose="020B0502020202020204" pitchFamily="34" charset="0"/>
              </a:rPr>
              <a:t>submissions</a:t>
            </a:r>
            <a:r>
              <a:rPr lang="en-GB" sz="1800" dirty="0">
                <a:solidFill>
                  <a:prstClr val="white">
                    <a:lumMod val="50000"/>
                  </a:prstClr>
                </a:solidFill>
                <a:latin typeface="Century Gothic" panose="020B0502020202020204" pitchFamily="34" charset="0"/>
              </a:rPr>
              <a:t> for the ECML Programme 2016-19 </a:t>
            </a:r>
            <a:endParaRPr lang="de-AT" sz="1800" dirty="0">
              <a:solidFill>
                <a:prstClr val="white">
                  <a:lumMod val="50000"/>
                </a:prstClr>
              </a:solidFill>
              <a:latin typeface="Century Gothic" panose="020B0502020202020204" pitchFamily="34" charset="0"/>
            </a:endParaRPr>
          </a:p>
        </p:txBody>
      </p:sp>
    </p:spTree>
    <p:extLst>
      <p:ext uri="{BB962C8B-B14F-4D97-AF65-F5344CB8AC3E}">
        <p14:creationId xmlns:p14="http://schemas.microsoft.com/office/powerpoint/2010/main" val="3619165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65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1550" b="19151"/>
          <a:stretch/>
        </p:blipFill>
        <p:spPr>
          <a:xfrm>
            <a:off x="4058" y="0"/>
            <a:ext cx="9139943" cy="6858000"/>
          </a:xfrm>
          <a:prstGeom prst="rect">
            <a:avLst/>
          </a:prstGeom>
        </p:spPr>
      </p:pic>
    </p:spTree>
    <p:extLst>
      <p:ext uri="{BB962C8B-B14F-4D97-AF65-F5344CB8AC3E}">
        <p14:creationId xmlns:p14="http://schemas.microsoft.com/office/powerpoint/2010/main" val="2521705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752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720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35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201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573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670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37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p>
            <a:r>
              <a:rPr lang="en-US" dirty="0"/>
              <a:t>Click to edit Master title style</a:t>
            </a:r>
          </a:p>
        </p:txBody>
      </p:sp>
      <p:sp>
        <p:nvSpPr>
          <p:cNvPr id="3" name="Content Placeholder 2"/>
          <p:cNvSpPr>
            <a:spLocks noGrp="1"/>
          </p:cNvSpPr>
          <p:nvPr>
            <p:ph idx="1"/>
          </p:nvPr>
        </p:nvSpPr>
        <p:spPr>
          <a:xfrm>
            <a:off x="395289" y="1556794"/>
            <a:ext cx="8291512" cy="41044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5317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092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1280741"/>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4333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61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61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769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8"/>
            <a:ext cx="8291512" cy="792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86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486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217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754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649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1"/>
            <a:ext cx="5111750" cy="546020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29815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65674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637016-67AF-4C13-B70C-F7090EAAAC59}" type="datetimeFigureOut">
              <a:rPr lang="en-US">
                <a:solidFill>
                  <a:prstClr val="black">
                    <a:tint val="75000"/>
                  </a:prstClr>
                </a:solidFill>
              </a:rPr>
              <a:pPr>
                <a:def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309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44478"/>
            <a:ext cx="5486400" cy="31677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682"/>
            <a:ext cx="9144000" cy="5048473"/>
          </a:xfrm>
          <a:prstGeom prst="rect">
            <a:avLst/>
          </a:prstGeom>
        </p:spPr>
      </p:pic>
      <p:sp>
        <p:nvSpPr>
          <p:cNvPr id="6" name="TextBox 5"/>
          <p:cNvSpPr txBox="1"/>
          <p:nvPr userDrawn="1"/>
        </p:nvSpPr>
        <p:spPr>
          <a:xfrm>
            <a:off x="539553" y="44626"/>
            <a:ext cx="8496944" cy="461665"/>
          </a:xfrm>
          <a:prstGeom prst="rect">
            <a:avLst/>
          </a:prstGeom>
          <a:noFill/>
        </p:spPr>
        <p:txBody>
          <a:bodyPr wrap="square" rtlCol="0">
            <a:spAutoFit/>
          </a:bodyPr>
          <a:lstStyle/>
          <a:p>
            <a:pPr fontAlgn="auto">
              <a:spcBef>
                <a:spcPts val="0"/>
              </a:spcBef>
              <a:spcAft>
                <a:spcPts val="0"/>
              </a:spcAft>
            </a:pPr>
            <a:endParaRPr lang="de-AT" sz="600" dirty="0">
              <a:solidFill>
                <a:srgbClr val="000000"/>
              </a:solidFill>
              <a:latin typeface="Century Gothic" panose="020B0502020202020204" pitchFamily="34" charset="0"/>
            </a:endParaRPr>
          </a:p>
          <a:p>
            <a:pPr algn="ctr" fontAlgn="auto">
              <a:spcBef>
                <a:spcPts val="0"/>
              </a:spcBef>
              <a:spcAft>
                <a:spcPts val="0"/>
              </a:spcAft>
            </a:pPr>
            <a:r>
              <a:rPr lang="de-AT" sz="1800" dirty="0">
                <a:solidFill>
                  <a:prstClr val="white">
                    <a:lumMod val="50000"/>
                  </a:prstClr>
                </a:solidFill>
                <a:latin typeface="Century Gothic" panose="020B0502020202020204" pitchFamily="34" charset="0"/>
              </a:rPr>
              <a:t> Call for </a:t>
            </a:r>
            <a:r>
              <a:rPr lang="de-AT" sz="1800" dirty="0" err="1">
                <a:solidFill>
                  <a:prstClr val="white">
                    <a:lumMod val="50000"/>
                  </a:prstClr>
                </a:solidFill>
                <a:latin typeface="Century Gothic" panose="020B0502020202020204" pitchFamily="34" charset="0"/>
              </a:rPr>
              <a:t>submissions</a:t>
            </a:r>
            <a:r>
              <a:rPr lang="en-GB" sz="1800" dirty="0">
                <a:solidFill>
                  <a:prstClr val="white">
                    <a:lumMod val="50000"/>
                  </a:prstClr>
                </a:solidFill>
                <a:latin typeface="Century Gothic" panose="020B0502020202020204" pitchFamily="34" charset="0"/>
              </a:rPr>
              <a:t> for the ECML Programme 2016-19 </a:t>
            </a:r>
            <a:endParaRPr lang="de-AT" sz="1800" dirty="0">
              <a:solidFill>
                <a:prstClr val="white">
                  <a:lumMod val="50000"/>
                </a:prstClr>
              </a:solidFill>
              <a:latin typeface="Century Gothic" panose="020B0502020202020204" pitchFamily="34" charset="0"/>
            </a:endParaRPr>
          </a:p>
        </p:txBody>
      </p:sp>
    </p:spTree>
    <p:extLst>
      <p:ext uri="{BB962C8B-B14F-4D97-AF65-F5344CB8AC3E}">
        <p14:creationId xmlns:p14="http://schemas.microsoft.com/office/powerpoint/2010/main" val="3198863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64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1550" b="19151"/>
          <a:stretch/>
        </p:blipFill>
        <p:spPr>
          <a:xfrm>
            <a:off x="4058" y="0"/>
            <a:ext cx="9139943" cy="6858000"/>
          </a:xfrm>
          <a:prstGeom prst="rect">
            <a:avLst/>
          </a:prstGeom>
        </p:spPr>
      </p:pic>
    </p:spTree>
    <p:extLst>
      <p:ext uri="{BB962C8B-B14F-4D97-AF65-F5344CB8AC3E}">
        <p14:creationId xmlns:p14="http://schemas.microsoft.com/office/powerpoint/2010/main" val="1106746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970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64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28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84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423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E6451E-26AF-4B21-AADD-EF2A3DD1F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852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637016-67AF-4C13-B70C-F7090EAAAC59}" type="datetimeFigureOut">
              <a:rPr lang="en-US">
                <a:solidFill>
                  <a:prstClr val="black">
                    <a:tint val="75000"/>
                  </a:prstClr>
                </a:solidFill>
              </a:rPr>
              <a:pPr>
                <a:def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677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815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944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32571" y="-8467"/>
              <a:ext cx="195625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ctr">
              <a:defRPr sz="405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300" y="4050834"/>
            <a:ext cx="5825202" cy="1096899"/>
          </a:xfrm>
        </p:spPr>
        <p:txBody>
          <a:bodyPr anchor="t"/>
          <a:lstStyle>
            <a:lvl1pPr marL="0" indent="0" algn="ct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20" name="Picture 19"/>
          <p:cNvPicPr>
            <a:picLocks noChangeAspect="1"/>
          </p:cNvPicPr>
          <p:nvPr userDrawn="1"/>
        </p:nvPicPr>
        <p:blipFill>
          <a:blip r:embed="rId2" cstate="print"/>
          <a:stretch>
            <a:fillRect/>
          </a:stretch>
        </p:blipFill>
        <p:spPr>
          <a:xfrm>
            <a:off x="5209063" y="5755958"/>
            <a:ext cx="1505594" cy="1031186"/>
          </a:xfrm>
          <a:prstGeom prst="rect">
            <a:avLst/>
          </a:prstGeom>
        </p:spPr>
      </p:pic>
    </p:spTree>
    <p:extLst>
      <p:ext uri="{BB962C8B-B14F-4D97-AF65-F5344CB8AC3E}">
        <p14:creationId xmlns:p14="http://schemas.microsoft.com/office/powerpoint/2010/main" val="4124365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840677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042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Tree>
    <p:extLst>
      <p:ext uri="{BB962C8B-B14F-4D97-AF65-F5344CB8AC3E}">
        <p14:creationId xmlns:p14="http://schemas.microsoft.com/office/powerpoint/2010/main" val="1454792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graphicFrame>
        <p:nvGraphicFramePr>
          <p:cNvPr id="3" name="Table 2"/>
          <p:cNvGraphicFramePr>
            <a:graphicFrameLocks noGrp="1"/>
          </p:cNvGraphicFramePr>
          <p:nvPr userDrawn="1">
            <p:extLst/>
          </p:nvPr>
        </p:nvGraphicFramePr>
        <p:xfrm>
          <a:off x="859502" y="2628476"/>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0"/>
                  </a:ext>
                </a:extLst>
              </a:tr>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16328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32571" y="-8467"/>
              <a:ext cx="195625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ctr">
              <a:defRPr sz="405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300" y="4050834"/>
            <a:ext cx="5825202" cy="1096899"/>
          </a:xfrm>
        </p:spPr>
        <p:txBody>
          <a:bodyPr anchor="t"/>
          <a:lstStyle>
            <a:lvl1pPr marL="0" indent="0" algn="ct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20" name="Picture 19"/>
          <p:cNvPicPr>
            <a:picLocks noChangeAspect="1"/>
          </p:cNvPicPr>
          <p:nvPr userDrawn="1"/>
        </p:nvPicPr>
        <p:blipFill>
          <a:blip r:embed="rId2" cstate="print"/>
          <a:stretch>
            <a:fillRect/>
          </a:stretch>
        </p:blipFill>
        <p:spPr>
          <a:xfrm>
            <a:off x="5209063" y="5755958"/>
            <a:ext cx="1505594" cy="1031186"/>
          </a:xfrm>
          <a:prstGeom prst="rect">
            <a:avLst/>
          </a:prstGeom>
        </p:spPr>
      </p:pic>
    </p:spTree>
    <p:extLst>
      <p:ext uri="{BB962C8B-B14F-4D97-AF65-F5344CB8AC3E}">
        <p14:creationId xmlns:p14="http://schemas.microsoft.com/office/powerpoint/2010/main" val="134243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61122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4225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Tree>
    <p:extLst>
      <p:ext uri="{BB962C8B-B14F-4D97-AF65-F5344CB8AC3E}">
        <p14:creationId xmlns:p14="http://schemas.microsoft.com/office/powerpoint/2010/main" val="49308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hthoek 2"/>
          <p:cNvSpPr/>
          <p:nvPr userDrawn="1"/>
        </p:nvSpPr>
        <p:spPr>
          <a:xfrm>
            <a:off x="468313" y="2205038"/>
            <a:ext cx="8351837" cy="1877437"/>
          </a:xfrm>
          <a:prstGeom prst="rect">
            <a:avLst/>
          </a:prstGeom>
        </p:spPr>
        <p:txBody>
          <a:bodyPr>
            <a:spAutoFit/>
          </a:bodyPr>
          <a:lstStyle/>
          <a:p>
            <a:pPr fontAlgn="auto">
              <a:spcBef>
                <a:spcPts val="0"/>
              </a:spcBef>
              <a:spcAft>
                <a:spcPts val="0"/>
              </a:spcAft>
              <a:defRPr/>
            </a:pPr>
            <a:r>
              <a:rPr lang="en-US" b="1" dirty="0">
                <a:solidFill>
                  <a:srgbClr val="0070C0"/>
                </a:solidFill>
                <a:latin typeface="Arial" panose="020B0604020202020204" pitchFamily="34" charset="0"/>
                <a:cs typeface="Arial" pitchFamily="34" charset="0"/>
              </a:rPr>
              <a:t/>
            </a:r>
            <a:br>
              <a:rPr lang="en-US" b="1" dirty="0">
                <a:solidFill>
                  <a:srgbClr val="0070C0"/>
                </a:solidFill>
                <a:latin typeface="Arial" panose="020B0604020202020204" pitchFamily="34" charset="0"/>
                <a:cs typeface="Arial" pitchFamily="34" charset="0"/>
              </a:rPr>
            </a:br>
            <a:r>
              <a:rPr lang="en-US" sz="2000" b="1" dirty="0">
                <a:solidFill>
                  <a:srgbClr val="0070C0"/>
                </a:solidFill>
                <a:latin typeface="Arial" panose="020B0604020202020204" pitchFamily="34" charset="0"/>
                <a:cs typeface="Arial" pitchFamily="34" charset="0"/>
              </a:rPr>
              <a:t> </a:t>
            </a:r>
          </a:p>
          <a:p>
            <a:pPr fontAlgn="auto">
              <a:spcBef>
                <a:spcPts val="0"/>
              </a:spcBef>
              <a:spcAft>
                <a:spcPts val="0"/>
              </a:spcAft>
              <a:defRPr/>
            </a:pPr>
            <a:r>
              <a:rPr lang="en-US" sz="2000" b="1" dirty="0">
                <a:solidFill>
                  <a:srgbClr val="0070C0"/>
                </a:solidFill>
                <a:latin typeface="Arial" panose="020B0604020202020204" pitchFamily="34" charset="0"/>
                <a:cs typeface="Arial" pitchFamily="34" charset="0"/>
              </a:rPr>
              <a:t>			</a:t>
            </a:r>
          </a:p>
          <a:p>
            <a:pPr fontAlgn="auto">
              <a:spcBef>
                <a:spcPts val="0"/>
              </a:spcBef>
              <a:spcAft>
                <a:spcPts val="0"/>
              </a:spcAft>
              <a:defRPr/>
            </a:pPr>
            <a:r>
              <a:rPr lang="en-US" sz="2000" b="1" dirty="0">
                <a:solidFill>
                  <a:srgbClr val="0070C0"/>
                </a:solidFill>
                <a:latin typeface="Arial" panose="020B0604020202020204" pitchFamily="34" charset="0"/>
                <a:cs typeface="Arial" pitchFamily="34" charset="0"/>
              </a:rPr>
              <a:t>	</a:t>
            </a:r>
            <a:endParaRPr lang="en-IE" i="1" dirty="0">
              <a:solidFill>
                <a:prstClr val="black"/>
              </a:solidFill>
              <a:latin typeface="Calibri"/>
            </a:endParaRPr>
          </a:p>
          <a:p>
            <a:pPr fontAlgn="auto">
              <a:spcBef>
                <a:spcPts val="0"/>
              </a:spcBef>
              <a:spcAft>
                <a:spcPts val="0"/>
              </a:spcAft>
              <a:defRPr/>
            </a:pPr>
            <a:endParaRPr lang="en-IE" i="1" dirty="0">
              <a:solidFill>
                <a:prstClr val="black"/>
              </a:solidFill>
              <a:latin typeface="Calibri"/>
            </a:endParaRPr>
          </a:p>
          <a:p>
            <a:pPr fontAlgn="auto">
              <a:spcBef>
                <a:spcPts val="0"/>
              </a:spcBef>
              <a:spcAft>
                <a:spcPts val="0"/>
              </a:spcAft>
              <a:defRPr/>
            </a:pPr>
            <a:r>
              <a:rPr lang="en-US" sz="2000" dirty="0">
                <a:solidFill>
                  <a:prstClr val="black"/>
                </a:solidFill>
                <a:latin typeface="Calibri"/>
              </a:rPr>
              <a:t>			</a:t>
            </a:r>
            <a:r>
              <a:rPr lang="de-DE" sz="2000" i="1" cap="all" dirty="0">
                <a:solidFill>
                  <a:prstClr val="black"/>
                </a:solidFill>
                <a:latin typeface="Calibri"/>
              </a:rPr>
              <a:t>			</a:t>
            </a:r>
            <a:endParaRPr lang="en-US" sz="2000" i="1" cap="all" dirty="0">
              <a:solidFill>
                <a:prstClr val="black"/>
              </a:solidFill>
              <a:latin typeface="Calibri"/>
            </a:endParaRPr>
          </a:p>
        </p:txBody>
      </p:sp>
      <p:sp>
        <p:nvSpPr>
          <p:cNvPr id="3" name="Rechthoek 4"/>
          <p:cNvSpPr>
            <a:spLocks noChangeArrowheads="1"/>
          </p:cNvSpPr>
          <p:nvPr userDrawn="1"/>
        </p:nvSpPr>
        <p:spPr bwMode="auto">
          <a:xfrm>
            <a:off x="107950" y="333375"/>
            <a:ext cx="8928100" cy="1569660"/>
          </a:xfrm>
          <a:prstGeom prst="rect">
            <a:avLst/>
          </a:prstGeom>
          <a:noFill/>
          <a:ln w="9525">
            <a:noFill/>
            <a:miter lim="800000"/>
            <a:headEnd/>
            <a:tailEnd/>
          </a:ln>
        </p:spPr>
        <p:txBody>
          <a:bodyPr>
            <a:spAutoFit/>
          </a:bodyPr>
          <a:lstStyle/>
          <a:p>
            <a:pPr algn="ctr"/>
            <a:endParaRPr lang="en-US" sz="2400" b="1" dirty="0">
              <a:solidFill>
                <a:srgbClr val="0070C0"/>
              </a:solidFill>
              <a:latin typeface="Calibri" pitchFamily="34" charset="0"/>
            </a:endParaRPr>
          </a:p>
          <a:p>
            <a:pPr algn="ctr"/>
            <a:endParaRPr lang="de-AT" sz="2400" b="1" dirty="0">
              <a:solidFill>
                <a:srgbClr val="002060"/>
              </a:solidFill>
              <a:latin typeface="Calibri" pitchFamily="34" charset="0"/>
            </a:endParaRPr>
          </a:p>
          <a:p>
            <a:pPr algn="ctr"/>
            <a:endParaRPr lang="de-AT" sz="2400" b="1" dirty="0">
              <a:solidFill>
                <a:srgbClr val="002060"/>
              </a:solidFill>
              <a:latin typeface="Calibri" pitchFamily="34" charset="0"/>
            </a:endParaRPr>
          </a:p>
          <a:p>
            <a:pPr algn="ctr"/>
            <a:endParaRPr lang="en-US" sz="2400" b="1" dirty="0">
              <a:solidFill>
                <a:srgbClr val="002060"/>
              </a:solidFill>
              <a:latin typeface="Calibri" pitchFamily="34" charset="0"/>
            </a:endParaRPr>
          </a:p>
        </p:txBody>
      </p:sp>
      <p:sp>
        <p:nvSpPr>
          <p:cNvPr id="6" name="Footer Placeholder 4"/>
          <p:cNvSpPr>
            <a:spLocks noGrp="1"/>
          </p:cNvSpPr>
          <p:nvPr>
            <p:ph type="ftr" sz="quarter" idx="10"/>
          </p:nvPr>
        </p:nvSpPr>
        <p:spPr>
          <a:xfrm>
            <a:off x="1331913" y="6308725"/>
            <a:ext cx="2895600" cy="365125"/>
          </a:xfrm>
        </p:spPr>
        <p:txBody>
          <a:bodyPr/>
          <a:lstStyle>
            <a:lvl1pPr fontAlgn="auto">
              <a:spcAft>
                <a:spcPts val="0"/>
              </a:spcAft>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422377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graphicFrame>
        <p:nvGraphicFramePr>
          <p:cNvPr id="3" name="Table 2"/>
          <p:cNvGraphicFramePr>
            <a:graphicFrameLocks noGrp="1"/>
          </p:cNvGraphicFramePr>
          <p:nvPr userDrawn="1">
            <p:extLst/>
          </p:nvPr>
        </p:nvGraphicFramePr>
        <p:xfrm>
          <a:off x="859502" y="2628476"/>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0"/>
                  </a:ext>
                </a:extLst>
              </a:tr>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2974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32571" y="-8467"/>
              <a:ext cx="195625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ctr">
              <a:defRPr sz="405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300" y="4050834"/>
            <a:ext cx="5825202" cy="1096899"/>
          </a:xfrm>
        </p:spPr>
        <p:txBody>
          <a:bodyPr anchor="t"/>
          <a:lstStyle>
            <a:lvl1pPr marL="0" indent="0" algn="ct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p:cNvPicPr>
            <a:picLocks noChangeAspect="1"/>
          </p:cNvPicPr>
          <p:nvPr userDrawn="1"/>
        </p:nvPicPr>
        <p:blipFill>
          <a:blip r:embed="rId2" cstate="print"/>
          <a:stretch>
            <a:fillRect/>
          </a:stretch>
        </p:blipFill>
        <p:spPr>
          <a:xfrm>
            <a:off x="5160776" y="5755958"/>
            <a:ext cx="1553880" cy="1102042"/>
          </a:xfrm>
          <a:prstGeom prst="rect">
            <a:avLst/>
          </a:prstGeom>
        </p:spPr>
      </p:pic>
    </p:spTree>
    <p:extLst>
      <p:ext uri="{BB962C8B-B14F-4D97-AF65-F5344CB8AC3E}">
        <p14:creationId xmlns:p14="http://schemas.microsoft.com/office/powerpoint/2010/main" val="1533343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3400160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32571" y="-8467"/>
              <a:ext cx="195625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ctr">
              <a:defRPr sz="405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300" y="4050834"/>
            <a:ext cx="5825202" cy="1096899"/>
          </a:xfrm>
        </p:spPr>
        <p:txBody>
          <a:bodyPr anchor="t"/>
          <a:lstStyle>
            <a:lvl1pPr marL="0" indent="0" algn="ct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20" name="Picture 19"/>
          <p:cNvPicPr>
            <a:picLocks noChangeAspect="1"/>
          </p:cNvPicPr>
          <p:nvPr userDrawn="1"/>
        </p:nvPicPr>
        <p:blipFill>
          <a:blip r:embed="rId2" cstate="print"/>
          <a:stretch>
            <a:fillRect/>
          </a:stretch>
        </p:blipFill>
        <p:spPr>
          <a:xfrm>
            <a:off x="5209063" y="5755958"/>
            <a:ext cx="1505594" cy="1031186"/>
          </a:xfrm>
          <a:prstGeom prst="rect">
            <a:avLst/>
          </a:prstGeom>
        </p:spPr>
      </p:pic>
    </p:spTree>
    <p:extLst>
      <p:ext uri="{BB962C8B-B14F-4D97-AF65-F5344CB8AC3E}">
        <p14:creationId xmlns:p14="http://schemas.microsoft.com/office/powerpoint/2010/main" val="1391441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403365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955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Tree>
    <p:extLst>
      <p:ext uri="{BB962C8B-B14F-4D97-AF65-F5344CB8AC3E}">
        <p14:creationId xmlns:p14="http://schemas.microsoft.com/office/powerpoint/2010/main" val="274522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graphicFrame>
        <p:nvGraphicFramePr>
          <p:cNvPr id="3" name="Table 2"/>
          <p:cNvGraphicFramePr>
            <a:graphicFrameLocks noGrp="1"/>
          </p:cNvGraphicFramePr>
          <p:nvPr userDrawn="1">
            <p:extLst/>
          </p:nvPr>
        </p:nvGraphicFramePr>
        <p:xfrm>
          <a:off x="859502" y="2628476"/>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0"/>
                  </a:ext>
                </a:extLst>
              </a:tr>
              <a:tr h="370840">
                <a:tc>
                  <a:txBody>
                    <a:bodyPr/>
                    <a:lstStyle/>
                    <a:p>
                      <a:endParaRPr lang="de-AT" dirty="0"/>
                    </a:p>
                  </a:txBody>
                  <a:tcPr marL="68580" marR="68580">
                    <a:noFill/>
                  </a:tcPr>
                </a:tc>
                <a:tc>
                  <a:txBody>
                    <a:bodyPr/>
                    <a:lstStyle/>
                    <a:p>
                      <a:endParaRPr lang="de-AT" dirty="0"/>
                    </a:p>
                  </a:txBody>
                  <a:tcPr marL="68580" marR="6858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806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95288" y="908721"/>
            <a:ext cx="8291512" cy="792087"/>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6" name="Content Placeholder 2"/>
          <p:cNvSpPr>
            <a:spLocks noGrp="1"/>
          </p:cNvSpPr>
          <p:nvPr>
            <p:ph idx="1"/>
          </p:nvPr>
        </p:nvSpPr>
        <p:spPr>
          <a:xfrm>
            <a:off x="395536" y="1772816"/>
            <a:ext cx="8291264" cy="410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1331913" y="6308725"/>
            <a:ext cx="2895600" cy="365125"/>
          </a:xfrm>
        </p:spPr>
        <p:txBody>
          <a:bodyPr/>
          <a:lstStyle>
            <a:lvl1pPr fontAlgn="auto">
              <a:spcAft>
                <a:spcPts val="0"/>
              </a:spcAft>
              <a:defRPr/>
            </a:lvl1pPr>
          </a:lstStyle>
          <a:p>
            <a:pPr>
              <a:defRPr/>
            </a:pPr>
            <a:endParaRPr lang="de-DE"/>
          </a:p>
        </p:txBody>
      </p:sp>
    </p:spTree>
    <p:extLst>
      <p:ext uri="{BB962C8B-B14F-4D97-AF65-F5344CB8AC3E}">
        <p14:creationId xmlns:p14="http://schemas.microsoft.com/office/powerpoint/2010/main" val="63734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908721"/>
            <a:ext cx="8291512" cy="792087"/>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6" name="Content Placeholder 2"/>
          <p:cNvSpPr>
            <a:spLocks noGrp="1"/>
          </p:cNvSpPr>
          <p:nvPr>
            <p:ph idx="1"/>
          </p:nvPr>
        </p:nvSpPr>
        <p:spPr>
          <a:xfrm>
            <a:off x="395536" y="1772816"/>
            <a:ext cx="8291264" cy="410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801C7935-C6B5-424E-8ACD-E323523EE6B9}" type="slidenum">
              <a:rPr lang="de-DE" altLang="de-DE"/>
              <a:pPr/>
              <a:t>‹#›</a:t>
            </a:fld>
            <a:endParaRPr lang="de-DE" altLang="de-DE"/>
          </a:p>
        </p:txBody>
      </p:sp>
    </p:spTree>
    <p:extLst>
      <p:ext uri="{BB962C8B-B14F-4D97-AF65-F5344CB8AC3E}">
        <p14:creationId xmlns:p14="http://schemas.microsoft.com/office/powerpoint/2010/main" val="1074670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3.xml"/><Relationship Id="rId7" Type="http://schemas.openxmlformats.org/officeDocument/2006/relationships/image" Target="../media/image6.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0.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8.xml"/><Relationship Id="rId7" Type="http://schemas.openxmlformats.org/officeDocument/2006/relationships/image" Target="../media/image6.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7.png"/><Relationship Id="rId4"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5.xml"/><Relationship Id="rId7" Type="http://schemas.openxmlformats.org/officeDocument/2006/relationships/image" Target="../media/image6.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7.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96603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0" y="-8467"/>
            <a:ext cx="9144001" cy="6975323"/>
            <a:chOff x="0" y="-8467"/>
            <a:chExt cx="12192001" cy="6975323"/>
          </a:xfrm>
        </p:grpSpPr>
        <p:sp>
          <p:nvSpPr>
            <p:cNvPr id="3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p:cNvSpPr/>
            <p:nvPr/>
          </p:nvSpPr>
          <p:spPr>
            <a:xfrm>
              <a:off x="10221686" y="-8467"/>
              <a:ext cx="1967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rot="10800000" flipV="1">
              <a:off x="0" y="3145971"/>
              <a:ext cx="566057" cy="382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595369"/>
          </a:xfrm>
          <a:prstGeom prst="rect">
            <a:avLst/>
          </a:prstGeom>
        </p:spPr>
        <p:txBody>
          <a:bodyPr vert="horz" lIns="91440" tIns="45720" rIns="91440" bIns="45720" rtlCol="0">
            <a:normAutofit/>
          </a:bodyPr>
          <a:lstStyle/>
          <a:p>
            <a:pPr lvl="0"/>
            <a:r>
              <a:rPr lang="en-US" dirty="0"/>
              <a:t>Click to edit Master text styles</a:t>
            </a:r>
          </a:p>
        </p:txBody>
      </p:sp>
      <p:pic>
        <p:nvPicPr>
          <p:cNvPr id="8" name="Picture 7"/>
          <p:cNvPicPr>
            <a:picLocks noChangeAspect="1"/>
          </p:cNvPicPr>
          <p:nvPr userDrawn="1"/>
        </p:nvPicPr>
        <p:blipFill>
          <a:blip r:embed="rId7" cstate="print"/>
          <a:stretch>
            <a:fillRect/>
          </a:stretch>
        </p:blipFill>
        <p:spPr>
          <a:xfrm>
            <a:off x="5209063" y="5782190"/>
            <a:ext cx="1505594" cy="1031186"/>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64033" y="5902398"/>
            <a:ext cx="2044471" cy="738305"/>
          </a:xfrm>
          <a:prstGeom prst="rect">
            <a:avLst/>
          </a:prstGeom>
        </p:spPr>
      </p:pic>
    </p:spTree>
    <p:extLst>
      <p:ext uri="{BB962C8B-B14F-4D97-AF65-F5344CB8AC3E}">
        <p14:creationId xmlns:p14="http://schemas.microsoft.com/office/powerpoint/2010/main" val="33460265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0" y="-8467"/>
            <a:ext cx="9144001" cy="6975323"/>
            <a:chOff x="0" y="-8467"/>
            <a:chExt cx="12192001" cy="6975323"/>
          </a:xfrm>
        </p:grpSpPr>
        <p:sp>
          <p:nvSpPr>
            <p:cNvPr id="3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p:cNvSpPr/>
            <p:nvPr/>
          </p:nvSpPr>
          <p:spPr>
            <a:xfrm>
              <a:off x="10221686" y="-8467"/>
              <a:ext cx="1967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rot="10800000" flipV="1">
              <a:off x="0" y="3145971"/>
              <a:ext cx="566057" cy="382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2160590"/>
            <a:ext cx="6447501" cy="3595369"/>
          </a:xfrm>
          <a:prstGeom prst="rect">
            <a:avLst/>
          </a:prstGeom>
        </p:spPr>
        <p:txBody>
          <a:bodyPr vert="horz" lIns="91440" tIns="45720" rIns="91440" bIns="45720" rtlCol="0">
            <a:normAutofit/>
          </a:bodyPr>
          <a:lstStyle/>
          <a:p>
            <a:pPr lvl="0"/>
            <a:endParaRPr lang="en-US" dirty="0"/>
          </a:p>
        </p:txBody>
      </p:sp>
      <p:pic>
        <p:nvPicPr>
          <p:cNvPr id="8" name="Picture 7"/>
          <p:cNvPicPr>
            <a:picLocks noChangeAspect="1"/>
          </p:cNvPicPr>
          <p:nvPr userDrawn="1"/>
        </p:nvPicPr>
        <p:blipFill>
          <a:blip r:embed="rId7" cstate="print"/>
          <a:stretch>
            <a:fillRect/>
          </a:stretch>
        </p:blipFill>
        <p:spPr>
          <a:xfrm>
            <a:off x="5209063" y="5755958"/>
            <a:ext cx="1505594" cy="1031186"/>
          </a:xfrm>
          <a:prstGeom prst="rect">
            <a:avLst/>
          </a:prstGeom>
        </p:spPr>
      </p:pic>
      <p:sp>
        <p:nvSpPr>
          <p:cNvPr id="6" name="TextBox 5"/>
          <p:cNvSpPr txBox="1"/>
          <p:nvPr userDrawn="1"/>
        </p:nvSpPr>
        <p:spPr>
          <a:xfrm>
            <a:off x="486573" y="6133051"/>
            <a:ext cx="3812722" cy="230832"/>
          </a:xfrm>
          <a:prstGeom prst="rect">
            <a:avLst/>
          </a:prstGeom>
          <a:noFill/>
        </p:spPr>
        <p:txBody>
          <a:bodyPr wrap="square" rtlCol="0">
            <a:spAutoFit/>
          </a:bodyPr>
          <a:lstStyle/>
          <a:p>
            <a:pPr fontAlgn="auto">
              <a:spcBef>
                <a:spcPts val="0"/>
              </a:spcBef>
              <a:spcAft>
                <a:spcPts val="0"/>
              </a:spcAft>
            </a:pPr>
            <a:r>
              <a:rPr lang="en-US" sz="900" dirty="0">
                <a:solidFill>
                  <a:prstClr val="white">
                    <a:lumMod val="50000"/>
                  </a:prstClr>
                </a:solidFill>
                <a:latin typeface="Century Gothic" panose="020B0502020202020204" pitchFamily="34" charset="0"/>
              </a:rPr>
              <a:t>CALL FOR PROPOSALS FOR THE ECML PROGRAMME 2020-2023</a:t>
            </a:r>
          </a:p>
        </p:txBody>
      </p:sp>
      <p:pic>
        <p:nvPicPr>
          <p:cNvPr id="16" name="Picture 15">
            <a:extLst>
              <a:ext uri="{FF2B5EF4-FFF2-40B4-BE49-F238E27FC236}">
                <a16:creationId xmlns:a16="http://schemas.microsoft.com/office/drawing/2014/main" xmlns="" id="{34977C1A-B32D-4C86-9221-16DB24A2148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64033" y="5902398"/>
            <a:ext cx="2044471" cy="738305"/>
          </a:xfrm>
          <a:prstGeom prst="rect">
            <a:avLst/>
          </a:prstGeom>
        </p:spPr>
      </p:pic>
    </p:spTree>
    <p:extLst>
      <p:ext uri="{BB962C8B-B14F-4D97-AF65-F5344CB8AC3E}">
        <p14:creationId xmlns:p14="http://schemas.microsoft.com/office/powerpoint/2010/main" val="146753440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0" y="-8467"/>
            <a:ext cx="9144001" cy="6975323"/>
            <a:chOff x="0" y="-8467"/>
            <a:chExt cx="12192001" cy="6975323"/>
          </a:xfrm>
        </p:grpSpPr>
        <p:sp>
          <p:nvSpPr>
            <p:cNvPr id="3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p:cNvSpPr/>
            <p:nvPr/>
          </p:nvSpPr>
          <p:spPr>
            <a:xfrm>
              <a:off x="10221686" y="-8467"/>
              <a:ext cx="1967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rot="10800000" flipV="1">
              <a:off x="0" y="3145971"/>
              <a:ext cx="566057" cy="382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595369"/>
          </a:xfrm>
          <a:prstGeom prst="rect">
            <a:avLst/>
          </a:prstGeom>
        </p:spPr>
        <p:txBody>
          <a:bodyPr vert="horz" lIns="91440" tIns="45720" rIns="91440" bIns="45720" rtlCol="0">
            <a:normAutofit/>
          </a:bodyPr>
          <a:lstStyle/>
          <a:p>
            <a:pPr lvl="0"/>
            <a:endParaRPr lang="en-US" dirty="0"/>
          </a:p>
        </p:txBody>
      </p:sp>
      <p:pic>
        <p:nvPicPr>
          <p:cNvPr id="9" name="Picture 8"/>
          <p:cNvPicPr>
            <a:picLocks noChangeAspect="1"/>
          </p:cNvPicPr>
          <p:nvPr userDrawn="1"/>
        </p:nvPicPr>
        <p:blipFill>
          <a:blip r:embed="rId4" cstate="print"/>
          <a:stretch>
            <a:fillRect/>
          </a:stretch>
        </p:blipFill>
        <p:spPr>
          <a:xfrm>
            <a:off x="5160776" y="5755958"/>
            <a:ext cx="1553880" cy="1102042"/>
          </a:xfrm>
          <a:prstGeom prst="rect">
            <a:avLst/>
          </a:prstGeom>
        </p:spPr>
      </p:pic>
      <p:pic>
        <p:nvPicPr>
          <p:cNvPr id="15" name="Picture 14">
            <a:extLst>
              <a:ext uri="{FF2B5EF4-FFF2-40B4-BE49-F238E27FC236}">
                <a16:creationId xmlns:a16="http://schemas.microsoft.com/office/drawing/2014/main" xmlns="" id="{8C149C3C-D19D-4211-80B4-D2B6952A245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64033" y="5902398"/>
            <a:ext cx="2044471" cy="738305"/>
          </a:xfrm>
          <a:prstGeom prst="rect">
            <a:avLst/>
          </a:prstGeom>
        </p:spPr>
      </p:pic>
    </p:spTree>
    <p:extLst>
      <p:ext uri="{BB962C8B-B14F-4D97-AF65-F5344CB8AC3E}">
        <p14:creationId xmlns:p14="http://schemas.microsoft.com/office/powerpoint/2010/main" val="1416693328"/>
      </p:ext>
    </p:extLst>
  </p:cSld>
  <p:clrMap bg1="lt1" tx1="dk1" bg2="lt2" tx2="dk2" accent1="accent1" accent2="accent2" accent3="accent3" accent4="accent4" accent5="accent5" accent6="accent6" hlink="hlink" folHlink="folHlink"/>
  <p:sldLayoutIdLst>
    <p:sldLayoutId id="2147483861" r:id="rId1"/>
    <p:sldLayoutId id="2147483862" r:id="rId2"/>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0" y="-8467"/>
            <a:ext cx="9144001" cy="6975323"/>
            <a:chOff x="0" y="-8467"/>
            <a:chExt cx="12192001" cy="6975323"/>
          </a:xfrm>
        </p:grpSpPr>
        <p:sp>
          <p:nvSpPr>
            <p:cNvPr id="3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p:cNvSpPr/>
            <p:nvPr/>
          </p:nvSpPr>
          <p:spPr>
            <a:xfrm>
              <a:off x="9802034" y="-8467"/>
              <a:ext cx="238996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p:cNvSpPr/>
            <p:nvPr/>
          </p:nvSpPr>
          <p:spPr>
            <a:xfrm>
              <a:off x="8952875" y="3048000"/>
              <a:ext cx="323912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p:cNvSpPr/>
            <p:nvPr/>
          </p:nvSpPr>
          <p:spPr>
            <a:xfrm>
              <a:off x="10221686" y="-8467"/>
              <a:ext cx="1967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p:cNvSpPr/>
            <p:nvPr/>
          </p:nvSpPr>
          <p:spPr>
            <a:xfrm>
              <a:off x="10602686" y="-8467"/>
              <a:ext cx="158613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p:cNvSpPr/>
            <p:nvPr/>
          </p:nvSpPr>
          <p:spPr>
            <a:xfrm>
              <a:off x="9938474" y="3589867"/>
              <a:ext cx="225035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rot="10800000" flipV="1">
              <a:off x="0" y="3145971"/>
              <a:ext cx="566057" cy="382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595369"/>
          </a:xfrm>
          <a:prstGeom prst="rect">
            <a:avLst/>
          </a:prstGeom>
        </p:spPr>
        <p:txBody>
          <a:bodyPr vert="horz" lIns="91440" tIns="45720" rIns="91440" bIns="45720" rtlCol="0">
            <a:normAutofit/>
          </a:bodyPr>
          <a:lstStyle/>
          <a:p>
            <a:pPr lvl="0"/>
            <a:endParaRPr lang="en-US" dirty="0"/>
          </a:p>
        </p:txBody>
      </p:sp>
      <p:pic>
        <p:nvPicPr>
          <p:cNvPr id="8" name="Picture 7"/>
          <p:cNvPicPr>
            <a:picLocks noChangeAspect="1"/>
          </p:cNvPicPr>
          <p:nvPr userDrawn="1"/>
        </p:nvPicPr>
        <p:blipFill>
          <a:blip r:embed="rId7" cstate="print"/>
          <a:stretch>
            <a:fillRect/>
          </a:stretch>
        </p:blipFill>
        <p:spPr>
          <a:xfrm>
            <a:off x="5209063" y="5755958"/>
            <a:ext cx="1505594" cy="1031186"/>
          </a:xfrm>
          <a:prstGeom prst="rect">
            <a:avLst/>
          </a:prstGeom>
        </p:spPr>
      </p:pic>
      <p:sp>
        <p:nvSpPr>
          <p:cNvPr id="6" name="TextBox 5"/>
          <p:cNvSpPr txBox="1"/>
          <p:nvPr userDrawn="1"/>
        </p:nvSpPr>
        <p:spPr>
          <a:xfrm>
            <a:off x="486573" y="6133051"/>
            <a:ext cx="3812722" cy="230832"/>
          </a:xfrm>
          <a:prstGeom prst="rect">
            <a:avLst/>
          </a:prstGeom>
          <a:noFill/>
        </p:spPr>
        <p:txBody>
          <a:bodyPr wrap="square" rtlCol="0">
            <a:spAutoFit/>
          </a:bodyPr>
          <a:lstStyle/>
          <a:p>
            <a:pPr fontAlgn="auto">
              <a:spcBef>
                <a:spcPts val="0"/>
              </a:spcBef>
              <a:spcAft>
                <a:spcPts val="0"/>
              </a:spcAft>
            </a:pPr>
            <a:r>
              <a:rPr lang="en-US" sz="900" dirty="0">
                <a:solidFill>
                  <a:prstClr val="white">
                    <a:lumMod val="50000"/>
                  </a:prstClr>
                </a:solidFill>
                <a:latin typeface="Century Gothic" panose="020B0502020202020204" pitchFamily="34" charset="0"/>
              </a:rPr>
              <a:t>CALL FOR PROPOSALS FOR THE ECML PROGRAMME 2020-2023</a:t>
            </a:r>
          </a:p>
        </p:txBody>
      </p:sp>
      <p:pic>
        <p:nvPicPr>
          <p:cNvPr id="16" name="Picture 15">
            <a:extLst>
              <a:ext uri="{FF2B5EF4-FFF2-40B4-BE49-F238E27FC236}">
                <a16:creationId xmlns:a16="http://schemas.microsoft.com/office/drawing/2014/main" xmlns="" id="{1A2513CA-B9B3-4310-B44B-64E658E6328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64033" y="5902398"/>
            <a:ext cx="2044471" cy="738305"/>
          </a:xfrm>
          <a:prstGeom prst="rect">
            <a:avLst/>
          </a:prstGeom>
        </p:spPr>
      </p:pic>
    </p:spTree>
    <p:extLst>
      <p:ext uri="{BB962C8B-B14F-4D97-AF65-F5344CB8AC3E}">
        <p14:creationId xmlns:p14="http://schemas.microsoft.com/office/powerpoint/2010/main" val="24994055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412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ec-cooperation.png"/>
          <p:cNvPicPr>
            <a:picLocks noChangeAspect="1"/>
          </p:cNvPicPr>
          <p:nvPr/>
        </p:nvPicPr>
        <p:blipFill>
          <a:blip r:embed="rId9" cstate="print"/>
          <a:srcRect/>
          <a:stretch>
            <a:fillRect/>
          </a:stretch>
        </p:blipFill>
        <p:spPr bwMode="auto">
          <a:xfrm>
            <a:off x="1588" y="0"/>
            <a:ext cx="9140825" cy="6858000"/>
          </a:xfrm>
          <a:prstGeom prst="rect">
            <a:avLst/>
          </a:prstGeom>
          <a:noFill/>
          <a:ln w="9525">
            <a:noFill/>
            <a:miter lim="800000"/>
            <a:headEnd/>
            <a:tailEnd/>
          </a:ln>
        </p:spPr>
      </p:pic>
      <p:sp>
        <p:nvSpPr>
          <p:cNvPr id="1027" name="Text Placeholder 2"/>
          <p:cNvSpPr>
            <a:spLocks noGrp="1"/>
          </p:cNvSpPr>
          <p:nvPr>
            <p:ph type="body" idx="1"/>
          </p:nvPr>
        </p:nvSpPr>
        <p:spPr bwMode="auto">
          <a:xfrm>
            <a:off x="395288" y="2514600"/>
            <a:ext cx="8291512"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ltLang="de-DE"/>
          </a:p>
          <a:p>
            <a:pPr lvl="0"/>
            <a:endParaRPr lang="en-US" altLang="de-DE"/>
          </a:p>
          <a:p>
            <a:pPr lvl="0"/>
            <a:endParaRPr lang="en-US" altLang="de-DE"/>
          </a:p>
          <a:p>
            <a:pPr lvl="0"/>
            <a:endParaRPr lang="en-US" altLang="de-DE"/>
          </a:p>
          <a:p>
            <a:pPr lvl="0"/>
            <a:r>
              <a:rPr lang="de-DE" altLang="de-DE"/>
              <a:t>ICT</a:t>
            </a:r>
            <a:endParaRPr lang="en-US" altLang="de-DE"/>
          </a:p>
          <a:p>
            <a:pPr lvl="0"/>
            <a:endParaRPr lang="en-US" altLang="de-DE"/>
          </a:p>
          <a:p>
            <a:pPr lvl="0"/>
            <a:endParaRPr lang="en-US" altLang="de-DE"/>
          </a:p>
          <a:p>
            <a:pPr lvl="0"/>
            <a:endParaRPr lang="en-US" altLang="de-DE"/>
          </a:p>
          <a:p>
            <a:pPr lvl="0"/>
            <a:endParaRPr lang="en-US" altLang="de-DE"/>
          </a:p>
          <a:p>
            <a:pPr lvl="0"/>
            <a:endParaRPr lang="en-US" altLang="de-DE"/>
          </a:p>
          <a:p>
            <a:pPr lvl="0"/>
            <a:endParaRPr lang="en-US" altLang="de-DE"/>
          </a:p>
          <a:p>
            <a:pPr lvl="0"/>
            <a:r>
              <a:rPr lang="en-US" altLang="de-DE"/>
              <a:t>	European Centre for Modern Languages and European Commission cooperation on</a:t>
            </a:r>
            <a:br>
              <a:rPr lang="en-US" altLang="de-DE"/>
            </a:br>
            <a:r>
              <a:rPr lang="en-US" altLang="de-DE"/>
              <a:t>	    INNOVATIVE METHODOLOGIES AND ASSESSMENT IN LANGUAGE LEARNING</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base" hangingPunct="1">
              <a:spcBef>
                <a:spcPts val="0"/>
              </a:spcBef>
              <a:spcAft>
                <a:spcPct val="0"/>
              </a:spcAft>
              <a:defRPr sz="1200">
                <a:solidFill>
                  <a:srgbClr val="000000"/>
                </a:solidFill>
                <a:latin typeface="+mn-lt"/>
                <a:cs typeface="+mn-cs"/>
              </a:defRPr>
            </a:lvl1pPr>
          </a:lstStyle>
          <a:p>
            <a:pPr>
              <a:defRPr/>
            </a:pP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base" hangingPunct="1">
              <a:spcBef>
                <a:spcPts val="0"/>
              </a:spcBef>
              <a:spcAft>
                <a:spcPct val="0"/>
              </a:spcAft>
              <a:defRPr sz="1200">
                <a:solidFill>
                  <a:srgbClr val="000000"/>
                </a:solidFill>
                <a:latin typeface="+mn-lt"/>
                <a:cs typeface="+mn-cs"/>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libri" pitchFamily="34" charset="0"/>
              </a:defRPr>
            </a:lvl1pPr>
          </a:lstStyle>
          <a:p>
            <a:fld id="{7ECD86E7-3DFC-4CE9-93AE-B052757FEC09}" type="slidenum">
              <a:rPr lang="de-DE" altLang="de-DE"/>
              <a:pPr/>
              <a:t>‹#›</a:t>
            </a:fld>
            <a:endParaRPr lang="de-DE" altLang="de-DE"/>
          </a:p>
        </p:txBody>
      </p:sp>
      <p:sp>
        <p:nvSpPr>
          <p:cNvPr id="1031" name="Rectangle 7"/>
          <p:cNvSpPr>
            <a:spLocks noChangeArrowheads="1"/>
          </p:cNvSpPr>
          <p:nvPr/>
        </p:nvSpPr>
        <p:spPr bwMode="auto">
          <a:xfrm>
            <a:off x="1547813" y="188913"/>
            <a:ext cx="7200900" cy="276225"/>
          </a:xfrm>
          <a:prstGeom prst="rect">
            <a:avLst/>
          </a:prstGeom>
          <a:noFill/>
          <a:ln w="9525">
            <a:noFill/>
            <a:miter lim="800000"/>
            <a:headEnd/>
            <a:tailEnd/>
          </a:ln>
        </p:spPr>
        <p:txBody>
          <a:bodyPr>
            <a:spAutoFit/>
          </a:bodyPr>
          <a:lstStyle/>
          <a:p>
            <a:pPr algn="r"/>
            <a:endParaRPr lang="de-DE" sz="1200">
              <a:solidFill>
                <a:srgbClr val="0070C0"/>
              </a:solidFill>
              <a:cs typeface="Arial" charset="0"/>
            </a:endParaRPr>
          </a:p>
        </p:txBody>
      </p:sp>
      <p:sp>
        <p:nvSpPr>
          <p:cNvPr id="1032" name="Rectangle 10"/>
          <p:cNvSpPr>
            <a:spLocks noChangeArrowheads="1"/>
          </p:cNvSpPr>
          <p:nvPr/>
        </p:nvSpPr>
        <p:spPr bwMode="auto">
          <a:xfrm>
            <a:off x="107950" y="6326188"/>
            <a:ext cx="7488238" cy="271462"/>
          </a:xfrm>
          <a:prstGeom prst="rect">
            <a:avLst/>
          </a:prstGeom>
          <a:noFill/>
          <a:ln w="9525">
            <a:noFill/>
            <a:miter lim="800000"/>
            <a:headEnd/>
            <a:tailEnd/>
          </a:ln>
        </p:spPr>
        <p:txBody>
          <a:bodyPr anchor="ctr">
            <a:spAutoFit/>
          </a:bodyPr>
          <a:lstStyle/>
          <a:p>
            <a:pPr>
              <a:lnSpc>
                <a:spcPts val="1500"/>
              </a:lnSpc>
            </a:pPr>
            <a:endParaRPr lang="de-DE" sz="1200">
              <a:solidFill>
                <a:srgbClr val="002060"/>
              </a:solidFill>
              <a:cs typeface="Arial" charset="0"/>
            </a:endParaRPr>
          </a:p>
        </p:txBody>
      </p:sp>
      <p:pic>
        <p:nvPicPr>
          <p:cNvPr id="1033" name="Picture 8"/>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6993550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rtl="0" eaLnBrk="1" fontAlgn="base" hangingPunct="1">
        <a:spcBef>
          <a:spcPct val="0"/>
        </a:spcBef>
        <a:spcAft>
          <a:spcPct val="0"/>
        </a:spcAft>
        <a:defRPr sz="4400" kern="1200">
          <a:solidFill>
            <a:srgbClr val="0070C0"/>
          </a:solidFill>
          <a:latin typeface="+mj-lt"/>
          <a:ea typeface="+mj-ea"/>
          <a:cs typeface="+mj-cs"/>
        </a:defRPr>
      </a:lvl1pPr>
      <a:lvl2pPr algn="ctr" rtl="0" eaLnBrk="1" fontAlgn="base" hangingPunct="1">
        <a:spcBef>
          <a:spcPct val="0"/>
        </a:spcBef>
        <a:spcAft>
          <a:spcPct val="0"/>
        </a:spcAft>
        <a:defRPr sz="4400">
          <a:solidFill>
            <a:srgbClr val="0070C0"/>
          </a:solidFill>
          <a:latin typeface="Calibri" pitchFamily="34" charset="0"/>
        </a:defRPr>
      </a:lvl2pPr>
      <a:lvl3pPr algn="ctr" rtl="0" eaLnBrk="1" fontAlgn="base" hangingPunct="1">
        <a:spcBef>
          <a:spcPct val="0"/>
        </a:spcBef>
        <a:spcAft>
          <a:spcPct val="0"/>
        </a:spcAft>
        <a:defRPr sz="4400">
          <a:solidFill>
            <a:srgbClr val="0070C0"/>
          </a:solidFill>
          <a:latin typeface="Calibri" pitchFamily="34" charset="0"/>
        </a:defRPr>
      </a:lvl3pPr>
      <a:lvl4pPr algn="ctr" rtl="0" eaLnBrk="1" fontAlgn="base" hangingPunct="1">
        <a:spcBef>
          <a:spcPct val="0"/>
        </a:spcBef>
        <a:spcAft>
          <a:spcPct val="0"/>
        </a:spcAft>
        <a:defRPr sz="4400">
          <a:solidFill>
            <a:srgbClr val="0070C0"/>
          </a:solidFill>
          <a:latin typeface="Calibri" pitchFamily="34" charset="0"/>
        </a:defRPr>
      </a:lvl4pPr>
      <a:lvl5pPr algn="ctr" rtl="0" eaLnBrk="1" fontAlgn="base" hangingPunct="1">
        <a:spcBef>
          <a:spcPct val="0"/>
        </a:spcBef>
        <a:spcAft>
          <a:spcPct val="0"/>
        </a:spcAft>
        <a:defRPr sz="4400">
          <a:solidFill>
            <a:srgbClr val="0070C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ctr" rtl="0" eaLnBrk="1" fontAlgn="base" hangingPunct="1">
        <a:lnSpc>
          <a:spcPts val="1500"/>
        </a:lnSpc>
        <a:spcBef>
          <a:spcPct val="20000"/>
        </a:spcBef>
        <a:spcAft>
          <a:spcPct val="0"/>
        </a:spcAft>
        <a:buFont typeface="Arial" charset="0"/>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99079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4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18431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6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43344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9"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1196977"/>
            <a:ext cx="829151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95289" y="2133602"/>
            <a:ext cx="8291512"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87A3C00E-8954-4820-9BAE-56FB4F8A5B80}" type="slidenum">
              <a:rPr lang="en-US">
                <a:solidFill>
                  <a:prstClr val="black">
                    <a:tint val="75000"/>
                  </a:prstClr>
                </a:solidFill>
              </a:rPr>
              <a:pPr>
                <a:defRPr/>
              </a:pPr>
              <a:t>‹#›</a:t>
            </a:fld>
            <a:endParaRPr lang="en-US">
              <a:solidFill>
                <a:prstClr val="black">
                  <a:tint val="75000"/>
                </a:prstClr>
              </a:solidFill>
            </a:endParaRPr>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58" y="2904"/>
            <a:ext cx="9139943" cy="6858000"/>
          </a:xfrm>
          <a:prstGeom prst="rect">
            <a:avLst/>
          </a:prstGeom>
        </p:spPr>
      </p:pic>
    </p:spTree>
    <p:extLst>
      <p:ext uri="{BB962C8B-B14F-4D97-AF65-F5344CB8AC3E}">
        <p14:creationId xmlns:p14="http://schemas.microsoft.com/office/powerpoint/2010/main" val="138540511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1196977"/>
            <a:ext cx="829151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95289" y="2133602"/>
            <a:ext cx="8291512"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87A3C00E-8954-4820-9BAE-56FB4F8A5B80}" type="slidenum">
              <a:rPr lang="en-US">
                <a:solidFill>
                  <a:prstClr val="black">
                    <a:tint val="75000"/>
                  </a:prstClr>
                </a:solidFill>
              </a:rPr>
              <a:pPr>
                <a:defRPr/>
              </a:pPr>
              <a:t>‹#›</a:t>
            </a:fld>
            <a:endParaRPr lang="en-US">
              <a:solidFill>
                <a:prstClr val="black">
                  <a:tint val="75000"/>
                </a:prstClr>
              </a:solidFill>
            </a:endParaRPr>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58" y="2904"/>
            <a:ext cx="9139943" cy="6858000"/>
          </a:xfrm>
          <a:prstGeom prst="rect">
            <a:avLst/>
          </a:prstGeom>
        </p:spPr>
      </p:pic>
    </p:spTree>
    <p:extLst>
      <p:ext uri="{BB962C8B-B14F-4D97-AF65-F5344CB8AC3E}">
        <p14:creationId xmlns:p14="http://schemas.microsoft.com/office/powerpoint/2010/main" val="384829349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hdr="0" ft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408112" y="600981"/>
            <a:ext cx="829151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395288" y="1628800"/>
            <a:ext cx="8291512" cy="403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ACC06-80A5-49DA-967D-E0C3A2A3D4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329721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hyperlink" Target="https://www.ecml.at/Thematicareas/Thematicareas-Overview/tabid/1763/language/fr-FR/Default.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924944"/>
            <a:ext cx="6192688" cy="2232248"/>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6000" dirty="0" smtClean="0">
                <a:solidFill>
                  <a:schemeClr val="tx1">
                    <a:lumMod val="65000"/>
                    <a:lumOff val="35000"/>
                  </a:schemeClr>
                </a:solidFill>
              </a:rPr>
              <a:t>Le CELV</a:t>
            </a:r>
            <a:endParaRPr lang="de-AT" sz="6000" dirty="0">
              <a:solidFill>
                <a:schemeClr val="tx1">
                  <a:lumMod val="65000"/>
                  <a:lumOff val="35000"/>
                </a:schemeClr>
              </a:solidFill>
            </a:endParaRPr>
          </a:p>
        </p:txBody>
      </p:sp>
      <p:pic>
        <p:nvPicPr>
          <p:cNvPr id="5" name="Picture 4"/>
          <p:cNvPicPr>
            <a:picLocks noChangeAspect="1"/>
          </p:cNvPicPr>
          <p:nvPr/>
        </p:nvPicPr>
        <p:blipFill rotWithShape="1">
          <a:blip r:embed="rId2"/>
          <a:srcRect l="32675" t="90319" r="51575" b="4641"/>
          <a:stretch/>
        </p:blipFill>
        <p:spPr>
          <a:xfrm>
            <a:off x="2825806" y="1772816"/>
            <a:ext cx="1908212" cy="381643"/>
          </a:xfrm>
          <a:prstGeom prst="rect">
            <a:avLst/>
          </a:prstGeom>
        </p:spPr>
      </p:pic>
      <p:pic>
        <p:nvPicPr>
          <p:cNvPr id="6" name="Picture 5"/>
          <p:cNvPicPr>
            <a:picLocks noChangeAspect="1"/>
          </p:cNvPicPr>
          <p:nvPr/>
        </p:nvPicPr>
        <p:blipFill rotWithShape="1">
          <a:blip r:embed="rId3"/>
          <a:srcRect l="24012" t="23540" r="42913" b="55040"/>
          <a:stretch/>
        </p:blipFill>
        <p:spPr>
          <a:xfrm>
            <a:off x="2267744" y="390263"/>
            <a:ext cx="3024336" cy="1224136"/>
          </a:xfrm>
          <a:prstGeom prst="rect">
            <a:avLst/>
          </a:prstGeom>
        </p:spPr>
      </p:pic>
    </p:spTree>
    <p:extLst>
      <p:ext uri="{BB962C8B-B14F-4D97-AF65-F5344CB8AC3E}">
        <p14:creationId xmlns:p14="http://schemas.microsoft.com/office/powerpoint/2010/main" val="230020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560840" cy="864096"/>
          </a:xfrm>
        </p:spPr>
        <p:txBody>
          <a:bodyPr>
            <a:normAutofit fontScale="90000"/>
          </a:bodyPr>
          <a:lstStyle/>
          <a:p>
            <a:r>
              <a:rPr lang="fr-FR" b="1" dirty="0"/>
              <a:t>Inspirer l’innovation dans l’éducation aux langues : contextes changeants, compétences en évolution</a:t>
            </a:r>
            <a:r>
              <a:rPr lang="en-GB" dirty="0"/>
              <a:t/>
            </a:r>
            <a:br>
              <a:rPr lang="en-GB" dirty="0"/>
            </a:b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07" r="2493" b="9636"/>
          <a:stretch/>
        </p:blipFill>
        <p:spPr>
          <a:xfrm>
            <a:off x="1547664" y="1196752"/>
            <a:ext cx="4608512" cy="3305155"/>
          </a:xfrm>
          <a:prstGeom prst="rect">
            <a:avLst/>
          </a:prstGeom>
        </p:spPr>
      </p:pic>
      <p:sp>
        <p:nvSpPr>
          <p:cNvPr id="5" name="TextBox 4"/>
          <p:cNvSpPr txBox="1"/>
          <p:nvPr/>
        </p:nvSpPr>
        <p:spPr>
          <a:xfrm>
            <a:off x="395536" y="4869160"/>
            <a:ext cx="5184576" cy="1523494"/>
          </a:xfrm>
          <a:prstGeom prst="rect">
            <a:avLst/>
          </a:prstGeom>
          <a:noFill/>
        </p:spPr>
        <p:txBody>
          <a:bodyPr wrap="square" rtlCol="0">
            <a:spAutoFit/>
          </a:bodyPr>
          <a:lstStyle/>
          <a:p>
            <a:r>
              <a:rPr lang="en-GB" b="1" dirty="0">
                <a:solidFill>
                  <a:schemeClr val="accent1"/>
                </a:solidFill>
                <a:latin typeface="+mj-lt"/>
                <a:ea typeface="+mj-ea"/>
                <a:cs typeface="+mj-cs"/>
              </a:rPr>
              <a:t>Notre vision</a:t>
            </a:r>
          </a:p>
          <a:p>
            <a:r>
              <a:rPr lang="fr-FR" sz="1500" dirty="0">
                <a:solidFill>
                  <a:schemeClr val="tx1">
                    <a:lumMod val="75000"/>
                    <a:lumOff val="25000"/>
                  </a:schemeClr>
                </a:solidFill>
                <a:latin typeface="+mn-lt"/>
              </a:rPr>
              <a:t>Une Europe qui s’engage pour la diversité linguistique et culturelle, qui reconnait et soutient le rôle clé que joue une éducation aux langues de qualité pour favoriser le dialogue interculturel, la citoyenneté démocratique et la cohésion sociale.</a:t>
            </a:r>
            <a:endParaRPr lang="en-GB" sz="1500" dirty="0">
              <a:solidFill>
                <a:schemeClr val="tx1">
                  <a:lumMod val="75000"/>
                  <a:lumOff val="25000"/>
                </a:schemeClr>
              </a:solidFill>
              <a:latin typeface="+mn-lt"/>
            </a:endParaRPr>
          </a:p>
        </p:txBody>
      </p:sp>
    </p:spTree>
    <p:extLst>
      <p:ext uri="{BB962C8B-B14F-4D97-AF65-F5344CB8AC3E}">
        <p14:creationId xmlns:p14="http://schemas.microsoft.com/office/powerpoint/2010/main" val="324529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628800"/>
            <a:ext cx="5139281" cy="4248472"/>
          </a:xfrm>
          <a:prstGeom prst="rect">
            <a:avLst/>
          </a:prstGeom>
        </p:spPr>
      </p:pic>
      <p:sp>
        <p:nvSpPr>
          <p:cNvPr id="5" name="TextBox 4"/>
          <p:cNvSpPr txBox="1"/>
          <p:nvPr/>
        </p:nvSpPr>
        <p:spPr>
          <a:xfrm>
            <a:off x="323528" y="260648"/>
            <a:ext cx="7128792" cy="646331"/>
          </a:xfrm>
          <a:prstGeom prst="rect">
            <a:avLst/>
          </a:prstGeom>
          <a:noFill/>
        </p:spPr>
        <p:txBody>
          <a:bodyPr wrap="square" rtlCol="0">
            <a:spAutoFit/>
          </a:bodyPr>
          <a:lstStyle/>
          <a:p>
            <a:r>
              <a:rPr lang="fr-FR" sz="3600" b="1" u="sng" dirty="0">
                <a:solidFill>
                  <a:srgbClr val="92D050"/>
                </a:solidFill>
                <a:latin typeface="+mj-lt"/>
                <a:hlinkClick r:id="rId4"/>
              </a:rPr>
              <a:t>Domaines thématiques </a:t>
            </a:r>
            <a:r>
              <a:rPr lang="fr-FR" sz="3600" b="1" u="sng" dirty="0">
                <a:solidFill>
                  <a:srgbClr val="92D050"/>
                </a:solidFill>
                <a:latin typeface="+mj-lt"/>
              </a:rPr>
              <a:t>du CELV</a:t>
            </a:r>
            <a:endParaRPr lang="en-GB" sz="3600" b="1" u="sng" dirty="0">
              <a:solidFill>
                <a:srgbClr val="92D050"/>
              </a:solidFill>
              <a:latin typeface="+mj-lt"/>
            </a:endParaRPr>
          </a:p>
        </p:txBody>
      </p:sp>
    </p:spTree>
    <p:extLst>
      <p:ext uri="{BB962C8B-B14F-4D97-AF65-F5344CB8AC3E}">
        <p14:creationId xmlns:p14="http://schemas.microsoft.com/office/powerpoint/2010/main" val="2126121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2751"/>
            <a:ext cx="6447501" cy="587152"/>
          </a:xfrm>
        </p:spPr>
        <p:txBody>
          <a:bodyPr>
            <a:normAutofit fontScale="90000"/>
          </a:bodyPr>
          <a:lstStyle/>
          <a:p>
            <a:r>
              <a:rPr lang="en-GB" dirty="0"/>
              <a:t> </a:t>
            </a:r>
            <a:r>
              <a:rPr lang="fr-FR" sz="3000" b="1" dirty="0"/>
              <a:t>Qu’est-ce qui rend le CELV unique ? </a:t>
            </a:r>
            <a:r>
              <a:rPr lang="fr-FR" b="1" dirty="0"/>
              <a:t/>
            </a:r>
            <a:br>
              <a:rPr lang="fr-FR" b="1" dirty="0"/>
            </a:br>
            <a:endParaRPr lang="en-GB" b="1" dirty="0"/>
          </a:p>
        </p:txBody>
      </p:sp>
      <p:sp>
        <p:nvSpPr>
          <p:cNvPr id="3" name="Content Placeholder 2"/>
          <p:cNvSpPr>
            <a:spLocks noGrp="1"/>
          </p:cNvSpPr>
          <p:nvPr>
            <p:ph idx="1"/>
          </p:nvPr>
        </p:nvSpPr>
        <p:spPr>
          <a:xfrm>
            <a:off x="395536" y="1112416"/>
            <a:ext cx="7200800" cy="1584176"/>
          </a:xfrm>
        </p:spPr>
        <p:txBody>
          <a:bodyPr>
            <a:normAutofit/>
          </a:bodyPr>
          <a:lstStyle/>
          <a:p>
            <a:r>
              <a:rPr lang="fr-FR" sz="1500" dirty="0"/>
              <a:t>Se situe à l’interface de la recherche, des politiques et de la pratique; agit à différents niveaux</a:t>
            </a:r>
          </a:p>
          <a:p>
            <a:r>
              <a:rPr lang="fr-FR" sz="1500" dirty="0"/>
              <a:t>Tire parti du savoir-faire et de l’expertise de l’Europe géographique et au-delà </a:t>
            </a:r>
          </a:p>
          <a:p>
            <a:r>
              <a:rPr lang="fr-FR" sz="1500" dirty="0"/>
              <a:t>S’appuie sur des processus démocratiques de dialogue et de négociation</a:t>
            </a:r>
          </a:p>
        </p:txBody>
      </p:sp>
      <p:sp>
        <p:nvSpPr>
          <p:cNvPr id="6" name="Title 1"/>
          <p:cNvSpPr txBox="1">
            <a:spLocks/>
          </p:cNvSpPr>
          <p:nvPr/>
        </p:nvSpPr>
        <p:spPr>
          <a:xfrm>
            <a:off x="508000" y="3101619"/>
            <a:ext cx="6728296" cy="13208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r-FR" b="1" dirty="0"/>
              <a:t>Qu’est-ce qui rend nos projets uniques ? </a:t>
            </a:r>
          </a:p>
        </p:txBody>
      </p:sp>
      <p:sp>
        <p:nvSpPr>
          <p:cNvPr id="7" name="Content Placeholder 2"/>
          <p:cNvSpPr txBox="1">
            <a:spLocks/>
          </p:cNvSpPr>
          <p:nvPr/>
        </p:nvSpPr>
        <p:spPr>
          <a:xfrm>
            <a:off x="227205" y="3875741"/>
            <a:ext cx="6831856" cy="1461470"/>
          </a:xfrm>
          <a:prstGeom prst="rect">
            <a:avLst/>
          </a:prstGeom>
        </p:spPr>
        <p:txBody>
          <a:bodyPr vert="horz" lIns="91440" tIns="45720" rIns="91440" bIns="45720" rtlCol="0">
            <a:normAutofit fontScale="250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Ø"/>
            </a:pPr>
            <a:r>
              <a:rPr lang="fr-FR" sz="6000" dirty="0"/>
              <a:t>Fondés sur la recherche, mettant fortement l’accent sur la pratique et s’adressant à des groupes-cibles clairement définis </a:t>
            </a:r>
          </a:p>
          <a:p>
            <a:pPr fontAlgn="auto">
              <a:buFont typeface="Wingdings" panose="05000000000000000000" pitchFamily="2" charset="2"/>
              <a:buChar char="Ø"/>
            </a:pPr>
            <a:r>
              <a:rPr lang="fr-FR" sz="6000" dirty="0"/>
              <a:t>Pertinence et adaptabilité des résultats aux contextes différents, enrichis par le biais d’échanges avec des experts et d’autres parties prenantes</a:t>
            </a:r>
          </a:p>
          <a:p>
            <a:pPr fontAlgn="auto">
              <a:buFont typeface="Wingdings" panose="05000000000000000000" pitchFamily="2" charset="2"/>
              <a:buChar char="Ø"/>
            </a:pPr>
            <a:r>
              <a:rPr lang="fr-FR" sz="6000" dirty="0"/>
              <a:t>Bilingues</a:t>
            </a:r>
          </a:p>
          <a:p>
            <a:pPr fontAlgn="auto"/>
            <a:endParaRPr lang="en-GB" sz="4000" dirty="0"/>
          </a:p>
          <a:p>
            <a:pPr fontAlgn="auto"/>
            <a:endParaRPr lang="en-GB" dirty="0"/>
          </a:p>
          <a:p>
            <a:pPr fontAlgn="auto"/>
            <a:endParaRPr lang="en-GB" dirty="0"/>
          </a:p>
        </p:txBody>
      </p:sp>
      <p:sp>
        <p:nvSpPr>
          <p:cNvPr id="4" name="TextBox 3"/>
          <p:cNvSpPr txBox="1"/>
          <p:nvPr/>
        </p:nvSpPr>
        <p:spPr>
          <a:xfrm>
            <a:off x="827584" y="5346272"/>
            <a:ext cx="4464496" cy="923330"/>
          </a:xfrm>
          <a:prstGeom prst="rect">
            <a:avLst/>
          </a:prstGeom>
          <a:noFill/>
        </p:spPr>
        <p:txBody>
          <a:bodyPr wrap="square" rtlCol="0">
            <a:spAutoFit/>
          </a:bodyPr>
          <a:lstStyle/>
          <a:p>
            <a:r>
              <a:rPr lang="fr-FR" b="1" dirty="0">
                <a:solidFill>
                  <a:schemeClr val="accent1"/>
                </a:solidFill>
                <a:latin typeface="+mj-lt"/>
              </a:rPr>
              <a:t>Une plateforme pan-européenne, unique en son genre: une institution d’apprentissage vraiment interculturel</a:t>
            </a:r>
          </a:p>
        </p:txBody>
      </p:sp>
    </p:spTree>
    <p:extLst>
      <p:ext uri="{BB962C8B-B14F-4D97-AF65-F5344CB8AC3E}">
        <p14:creationId xmlns:p14="http://schemas.microsoft.com/office/powerpoint/2010/main" val="2965929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CML1">
  <a:themeElements>
    <a:clrScheme name="chris">
      <a:dk1>
        <a:sysClr val="windowText" lastClr="000000"/>
      </a:dk1>
      <a:lt1>
        <a:sysClr val="window" lastClr="FFFFFF"/>
      </a:lt1>
      <a:dk2>
        <a:srgbClr val="92D050"/>
      </a:dk2>
      <a:lt2>
        <a:srgbClr val="F4E7ED"/>
      </a:lt2>
      <a:accent1>
        <a:srgbClr val="E36305"/>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Words>
  <Application>Microsoft Office PowerPoint</Application>
  <PresentationFormat>On-screen Show (4:3)</PresentationFormat>
  <Paragraphs>23</Paragraphs>
  <Slides>4</Slides>
  <Notes>3</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4</vt:i4>
      </vt:variant>
    </vt:vector>
  </HeadingPairs>
  <TitlesOfParts>
    <vt:vector size="23" baseType="lpstr">
      <vt:lpstr>Arial</vt:lpstr>
      <vt:lpstr>Calibri</vt:lpstr>
      <vt:lpstr>Century Gothic</vt:lpstr>
      <vt:lpstr>Trebuchet MS</vt:lpstr>
      <vt:lpstr>Wingdings</vt:lpstr>
      <vt:lpstr>Wingdings 3</vt:lpstr>
      <vt:lpstr>7_Office Theme</vt:lpstr>
      <vt:lpstr>2_Office Theme</vt:lpstr>
      <vt:lpstr>ECML1</vt:lpstr>
      <vt:lpstr>3_Office Theme</vt:lpstr>
      <vt:lpstr>6_Office Theme</vt:lpstr>
      <vt:lpstr>4_Office Theme</vt:lpstr>
      <vt:lpstr>1_Office Theme</vt:lpstr>
      <vt:lpstr>5_Office Theme</vt:lpstr>
      <vt:lpstr>8_Office Theme</vt:lpstr>
      <vt:lpstr>Facet</vt:lpstr>
      <vt:lpstr>1_Facet</vt:lpstr>
      <vt:lpstr>2_Facet</vt:lpstr>
      <vt:lpstr>3_Facet</vt:lpstr>
      <vt:lpstr>PowerPoint Presentation</vt:lpstr>
      <vt:lpstr>Inspirer l’innovation dans l’éducation aux langues : contextes changeants, compétences en évolution </vt:lpstr>
      <vt:lpstr>PowerPoint Presentation</vt:lpstr>
      <vt:lpstr> Qu’est-ce qui rend le CELV unique ?  </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Susanna Slivensky</cp:lastModifiedBy>
  <cp:revision>971</cp:revision>
  <cp:lastPrinted>2019-01-14T10:52:23Z</cp:lastPrinted>
  <dcterms:created xsi:type="dcterms:W3CDTF">2011-11-11T11:03:57Z</dcterms:created>
  <dcterms:modified xsi:type="dcterms:W3CDTF">2019-01-14T10:52:33Z</dcterms:modified>
</cp:coreProperties>
</file>